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6" r:id="rId3"/>
  </p:sldMasterIdLst>
  <p:notesMasterIdLst>
    <p:notesMasterId r:id="rId32"/>
  </p:notesMasterIdLst>
  <p:sldIdLst>
    <p:sldId id="20160" r:id="rId4"/>
    <p:sldId id="20199" r:id="rId5"/>
    <p:sldId id="20166" r:id="rId6"/>
    <p:sldId id="20168" r:id="rId7"/>
    <p:sldId id="20169" r:id="rId8"/>
    <p:sldId id="20170" r:id="rId9"/>
    <p:sldId id="20172" r:id="rId10"/>
    <p:sldId id="20171" r:id="rId11"/>
    <p:sldId id="20193" r:id="rId12"/>
    <p:sldId id="20195" r:id="rId13"/>
    <p:sldId id="20197" r:id="rId14"/>
    <p:sldId id="9216" r:id="rId15"/>
    <p:sldId id="9263" r:id="rId16"/>
    <p:sldId id="20196" r:id="rId17"/>
    <p:sldId id="20194" r:id="rId18"/>
    <p:sldId id="20173" r:id="rId19"/>
    <p:sldId id="20178" r:id="rId20"/>
    <p:sldId id="20181" r:id="rId21"/>
    <p:sldId id="20180" r:id="rId22"/>
    <p:sldId id="20174" r:id="rId23"/>
    <p:sldId id="20176" r:id="rId24"/>
    <p:sldId id="20177" r:id="rId25"/>
    <p:sldId id="20175" r:id="rId26"/>
    <p:sldId id="20183" r:id="rId27"/>
    <p:sldId id="20191" r:id="rId28"/>
    <p:sldId id="262" r:id="rId29"/>
    <p:sldId id="20192" r:id="rId30"/>
    <p:sldId id="20159" r:id="rId3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A5A5A5"/>
    <a:srgbClr val="548235"/>
    <a:srgbClr val="FF6600"/>
    <a:srgbClr val="F3DAA3"/>
    <a:srgbClr val="E4AD2F"/>
    <a:srgbClr val="8F643F"/>
    <a:srgbClr val="EADBF5"/>
    <a:srgbClr val="C39BE1"/>
    <a:srgbClr val="D5B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87" autoAdjust="0"/>
  </p:normalViewPr>
  <p:slideViewPr>
    <p:cSldViewPr snapToGrid="0">
      <p:cViewPr varScale="1">
        <p:scale>
          <a:sx n="56" d="100"/>
          <a:sy n="56" d="100"/>
        </p:scale>
        <p:origin x="9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pimolrat.s\Documents\ADMINISTRATION\STARTUP%20ECOSYSTEM\2022%20Project%20Update\THAILAND_STARTUP_DATABASE_6JUN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GDP per Capita ($US)</a:t>
            </a:r>
          </a:p>
        </c:rich>
      </c:tx>
      <c:layout>
        <c:manualLayout>
          <c:xMode val="edge"/>
          <c:yMode val="edge"/>
          <c:x val="0.30651435750954042"/>
          <c:y val="3.6108757101124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9365040163895961"/>
          <c:y val="0.11767741918219603"/>
          <c:w val="0.78242355569424404"/>
          <c:h val="0.77272890719246634"/>
        </c:manualLayout>
      </c:layout>
      <c:lineChart>
        <c:grouping val="standard"/>
        <c:varyColors val="0"/>
        <c:ser>
          <c:idx val="0"/>
          <c:order val="0"/>
          <c:tx>
            <c:strRef>
              <c:f>'GDP per capita (2)'!$A$3</c:f>
              <c:strCache>
                <c:ptCount val="1"/>
                <c:pt idx="0">
                  <c:v>Korea, Rep.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'GDP per capita (2)'!$B$2:$BI$2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 per capita (2)'!$B$3:$BI$3</c:f>
              <c:numCache>
                <c:formatCode>_(* #,##0_);_(* \(#,##0\);_(* "-"??_);_(@_)</c:formatCode>
                <c:ptCount val="60"/>
                <c:pt idx="0">
                  <c:v>158.24930326982098</c:v>
                </c:pt>
                <c:pt idx="1">
                  <c:v>93.828649046603886</c:v>
                </c:pt>
                <c:pt idx="2">
                  <c:v>106.14850572000557</c:v>
                </c:pt>
                <c:pt idx="3">
                  <c:v>146.31434193297864</c:v>
                </c:pt>
                <c:pt idx="4">
                  <c:v>123.60349482533132</c:v>
                </c:pt>
                <c:pt idx="5">
                  <c:v>108.72213122271772</c:v>
                </c:pt>
                <c:pt idx="6">
                  <c:v>133.4748485303536</c:v>
                </c:pt>
                <c:pt idx="7">
                  <c:v>161.15993101854579</c:v>
                </c:pt>
                <c:pt idx="8">
                  <c:v>198.4312980083856</c:v>
                </c:pt>
                <c:pt idx="9">
                  <c:v>243.42241292594809</c:v>
                </c:pt>
                <c:pt idx="10">
                  <c:v>279.30496894281936</c:v>
                </c:pt>
                <c:pt idx="11">
                  <c:v>301.17656771733317</c:v>
                </c:pt>
                <c:pt idx="12">
                  <c:v>324.19627680476452</c:v>
                </c:pt>
                <c:pt idx="13">
                  <c:v>406.89883013484945</c:v>
                </c:pt>
                <c:pt idx="14">
                  <c:v>563.35595781683287</c:v>
                </c:pt>
                <c:pt idx="15">
                  <c:v>617.4560619335673</c:v>
                </c:pt>
                <c:pt idx="16">
                  <c:v>834.134207951691</c:v>
                </c:pt>
                <c:pt idx="17">
                  <c:v>1055.8800411598984</c:v>
                </c:pt>
                <c:pt idx="18">
                  <c:v>1405.8223744455422</c:v>
                </c:pt>
                <c:pt idx="19">
                  <c:v>1783.6223128784686</c:v>
                </c:pt>
                <c:pt idx="20">
                  <c:v>1715.4294599013631</c:v>
                </c:pt>
                <c:pt idx="21">
                  <c:v>1883.4512785111024</c:v>
                </c:pt>
                <c:pt idx="22">
                  <c:v>1992.5282247063658</c:v>
                </c:pt>
                <c:pt idx="23">
                  <c:v>2198.934471822417</c:v>
                </c:pt>
                <c:pt idx="24">
                  <c:v>2413.2639253976472</c:v>
                </c:pt>
                <c:pt idx="25">
                  <c:v>2482.3999557360607</c:v>
                </c:pt>
                <c:pt idx="26">
                  <c:v>2834.9038475692541</c:v>
                </c:pt>
                <c:pt idx="27">
                  <c:v>3554.5952055905655</c:v>
                </c:pt>
                <c:pt idx="28">
                  <c:v>4748.6296078067062</c:v>
                </c:pt>
                <c:pt idx="29">
                  <c:v>5817.0291813213644</c:v>
                </c:pt>
                <c:pt idx="30">
                  <c:v>6610.0365083066972</c:v>
                </c:pt>
                <c:pt idx="31">
                  <c:v>7636.9824293701522</c:v>
                </c:pt>
                <c:pt idx="32">
                  <c:v>8126.6703899342174</c:v>
                </c:pt>
                <c:pt idx="33">
                  <c:v>8884.9283194545496</c:v>
                </c:pt>
                <c:pt idx="34">
                  <c:v>10385.33616812191</c:v>
                </c:pt>
                <c:pt idx="35">
                  <c:v>12564.778134458573</c:v>
                </c:pt>
                <c:pt idx="36">
                  <c:v>13403.049586225043</c:v>
                </c:pt>
                <c:pt idx="37">
                  <c:v>12398.480027670472</c:v>
                </c:pt>
                <c:pt idx="38">
                  <c:v>8281.6999815768413</c:v>
                </c:pt>
                <c:pt idx="39">
                  <c:v>10672.417933437262</c:v>
                </c:pt>
                <c:pt idx="40">
                  <c:v>12256.993567950305</c:v>
                </c:pt>
                <c:pt idx="41">
                  <c:v>11561.248368907283</c:v>
                </c:pt>
                <c:pt idx="42">
                  <c:v>13165.065736055383</c:v>
                </c:pt>
                <c:pt idx="43">
                  <c:v>14672.857470350489</c:v>
                </c:pt>
                <c:pt idx="44">
                  <c:v>16496.120094250178</c:v>
                </c:pt>
                <c:pt idx="45">
                  <c:v>19402.502625954894</c:v>
                </c:pt>
                <c:pt idx="46">
                  <c:v>21743.47745142545</c:v>
                </c:pt>
                <c:pt idx="47">
                  <c:v>24086.410439167747</c:v>
                </c:pt>
                <c:pt idx="48">
                  <c:v>21350.427979823002</c:v>
                </c:pt>
                <c:pt idx="49">
                  <c:v>19143.851605302549</c:v>
                </c:pt>
                <c:pt idx="50">
                  <c:v>23087.22564384756</c:v>
                </c:pt>
                <c:pt idx="51">
                  <c:v>25096.263883823878</c:v>
                </c:pt>
                <c:pt idx="52">
                  <c:v>25466.760517059396</c:v>
                </c:pt>
                <c:pt idx="53">
                  <c:v>27182.734310193551</c:v>
                </c:pt>
                <c:pt idx="54">
                  <c:v>29249.575220974195</c:v>
                </c:pt>
                <c:pt idx="55">
                  <c:v>28732.231076259857</c:v>
                </c:pt>
                <c:pt idx="56">
                  <c:v>29288.870438983333</c:v>
                </c:pt>
                <c:pt idx="57">
                  <c:v>31616.843400468311</c:v>
                </c:pt>
                <c:pt idx="58">
                  <c:v>33422.944210083602</c:v>
                </c:pt>
                <c:pt idx="59">
                  <c:v>31846.218232425806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E3-4726-9D96-509D5EC5FD27}"/>
            </c:ext>
          </c:extLst>
        </c:ser>
        <c:ser>
          <c:idx val="1"/>
          <c:order val="1"/>
          <c:tx>
            <c:strRef>
              <c:f>'GDP per capita (2)'!$A$4</c:f>
              <c:strCache>
                <c:ptCount val="1"/>
                <c:pt idx="0">
                  <c:v>Malaysia</c:v>
                </c:pt>
              </c:strCache>
            </c:strRef>
          </c:tx>
          <c:spPr>
            <a:ln w="28575" cap="rnd">
              <a:solidFill>
                <a:srgbClr val="2005C1"/>
              </a:solidFill>
              <a:round/>
            </a:ln>
            <a:effectLst/>
          </c:spPr>
          <c:marker>
            <c:symbol val="none"/>
          </c:marker>
          <c:cat>
            <c:numRef>
              <c:f>'GDP per capita (2)'!$B$2:$BI$2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 per capita (2)'!$B$4:$BI$4</c:f>
              <c:numCache>
                <c:formatCode>_(* #,##0_);_(* \(#,##0\);_(* "-"??_);_(@_)</c:formatCode>
                <c:ptCount val="60"/>
                <c:pt idx="0">
                  <c:v>234.93875341530216</c:v>
                </c:pt>
                <c:pt idx="1">
                  <c:v>225.93351301734506</c:v>
                </c:pt>
                <c:pt idx="2">
                  <c:v>230.26046129893373</c:v>
                </c:pt>
                <c:pt idx="3">
                  <c:v>279.71763403377128</c:v>
                </c:pt>
                <c:pt idx="4">
                  <c:v>289.00875933813916</c:v>
                </c:pt>
                <c:pt idx="5">
                  <c:v>310.32792580375906</c:v>
                </c:pt>
                <c:pt idx="6">
                  <c:v>321.09412765418426</c:v>
                </c:pt>
                <c:pt idx="7">
                  <c:v>317.4240840868768</c:v>
                </c:pt>
                <c:pt idx="8">
                  <c:v>323.40248666298487</c:v>
                </c:pt>
                <c:pt idx="9">
                  <c:v>347.37296250473918</c:v>
                </c:pt>
                <c:pt idx="10">
                  <c:v>357.65679936380883</c:v>
                </c:pt>
                <c:pt idx="11">
                  <c:v>383.67150639637646</c:v>
                </c:pt>
                <c:pt idx="12">
                  <c:v>445.35015778316938</c:v>
                </c:pt>
                <c:pt idx="13">
                  <c:v>661.02269101028014</c:v>
                </c:pt>
                <c:pt idx="14">
                  <c:v>799.93184408789477</c:v>
                </c:pt>
                <c:pt idx="15">
                  <c:v>764.5665043192497</c:v>
                </c:pt>
                <c:pt idx="16">
                  <c:v>886.22997212792529</c:v>
                </c:pt>
                <c:pt idx="17">
                  <c:v>1027.2929916932085</c:v>
                </c:pt>
                <c:pt idx="18">
                  <c:v>1246.5577388571371</c:v>
                </c:pt>
                <c:pt idx="19">
                  <c:v>1576.0492742696943</c:v>
                </c:pt>
                <c:pt idx="20">
                  <c:v>1774.7414544881137</c:v>
                </c:pt>
                <c:pt idx="21">
                  <c:v>1769.0996523345336</c:v>
                </c:pt>
                <c:pt idx="22">
                  <c:v>1852.256996013313</c:v>
                </c:pt>
                <c:pt idx="23">
                  <c:v>2047.7711169822433</c:v>
                </c:pt>
                <c:pt idx="24">
                  <c:v>2234.2574979571405</c:v>
                </c:pt>
                <c:pt idx="25">
                  <c:v>2000.1479009068412</c:v>
                </c:pt>
                <c:pt idx="26">
                  <c:v>1728.6853438534763</c:v>
                </c:pt>
                <c:pt idx="27">
                  <c:v>1947.8087100365192</c:v>
                </c:pt>
                <c:pt idx="28">
                  <c:v>2072.0782948002193</c:v>
                </c:pt>
                <c:pt idx="29">
                  <c:v>2216.2504458435105</c:v>
                </c:pt>
                <c:pt idx="30">
                  <c:v>2441.7419905489451</c:v>
                </c:pt>
                <c:pt idx="31">
                  <c:v>2653.5267422490829</c:v>
                </c:pt>
                <c:pt idx="32">
                  <c:v>3113.6463325419345</c:v>
                </c:pt>
                <c:pt idx="33">
                  <c:v>3433.163316041911</c:v>
                </c:pt>
                <c:pt idx="34">
                  <c:v>3728.1119738596331</c:v>
                </c:pt>
                <c:pt idx="35">
                  <c:v>4329.7073641988209</c:v>
                </c:pt>
                <c:pt idx="36">
                  <c:v>4798.6131398692005</c:v>
                </c:pt>
                <c:pt idx="37">
                  <c:v>4637.8650159961517</c:v>
                </c:pt>
                <c:pt idx="38">
                  <c:v>3263.3338500724362</c:v>
                </c:pt>
                <c:pt idx="39">
                  <c:v>3492.6693542722742</c:v>
                </c:pt>
                <c:pt idx="40">
                  <c:v>4043.6620514339074</c:v>
                </c:pt>
                <c:pt idx="41">
                  <c:v>3913.4287262390917</c:v>
                </c:pt>
                <c:pt idx="42">
                  <c:v>4165.7261036385889</c:v>
                </c:pt>
                <c:pt idx="43">
                  <c:v>4461.8476867680456</c:v>
                </c:pt>
                <c:pt idx="44">
                  <c:v>4952.2129750436998</c:v>
                </c:pt>
                <c:pt idx="45">
                  <c:v>5587.0256496233942</c:v>
                </c:pt>
                <c:pt idx="46">
                  <c:v>6209.1245082563109</c:v>
                </c:pt>
                <c:pt idx="47">
                  <c:v>7243.4559874470287</c:v>
                </c:pt>
                <c:pt idx="48">
                  <c:v>8474.5868287622779</c:v>
                </c:pt>
                <c:pt idx="49">
                  <c:v>7292.4944472790776</c:v>
                </c:pt>
                <c:pt idx="50">
                  <c:v>9040.5662511717237</c:v>
                </c:pt>
                <c:pt idx="51">
                  <c:v>10399.372753345</c:v>
                </c:pt>
                <c:pt idx="52">
                  <c:v>10817.442874285551</c:v>
                </c:pt>
                <c:pt idx="53">
                  <c:v>10970.123284901401</c:v>
                </c:pt>
                <c:pt idx="54">
                  <c:v>11319.079757275564</c:v>
                </c:pt>
                <c:pt idx="55">
                  <c:v>9955.2437082893812</c:v>
                </c:pt>
                <c:pt idx="56">
                  <c:v>9817.7384569983806</c:v>
                </c:pt>
                <c:pt idx="57">
                  <c:v>10259.181780689527</c:v>
                </c:pt>
                <c:pt idx="58">
                  <c:v>11377.455002301536</c:v>
                </c:pt>
                <c:pt idx="59">
                  <c:v>11414.2069765208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E3-4726-9D96-509D5EC5FD27}"/>
            </c:ext>
          </c:extLst>
        </c:ser>
        <c:ser>
          <c:idx val="2"/>
          <c:order val="2"/>
          <c:tx>
            <c:strRef>
              <c:f>'GDP per capita (2)'!$A$5</c:f>
              <c:strCache>
                <c:ptCount val="1"/>
                <c:pt idx="0">
                  <c:v>Singapore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'GDP per capita (2)'!$B$2:$BI$2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 per capita (2)'!$B$5:$BI$5</c:f>
              <c:numCache>
                <c:formatCode>_(* #,##0_);_(* \(#,##0\);_(* "-"??_);_(@_)</c:formatCode>
                <c:ptCount val="60"/>
                <c:pt idx="0">
                  <c:v>428.05898002739582</c:v>
                </c:pt>
                <c:pt idx="1">
                  <c:v>449.15107127874569</c:v>
                </c:pt>
                <c:pt idx="2">
                  <c:v>472.08582445256525</c:v>
                </c:pt>
                <c:pt idx="3">
                  <c:v>511.20557525277292</c:v>
                </c:pt>
                <c:pt idx="4">
                  <c:v>485.53385820657377</c:v>
                </c:pt>
                <c:pt idx="5">
                  <c:v>516.53530333900983</c:v>
                </c:pt>
                <c:pt idx="6">
                  <c:v>566.80767755488614</c:v>
                </c:pt>
                <c:pt idx="7">
                  <c:v>626.03352768569732</c:v>
                </c:pt>
                <c:pt idx="8">
                  <c:v>708.60606646284589</c:v>
                </c:pt>
                <c:pt idx="9">
                  <c:v>812.68279685201162</c:v>
                </c:pt>
                <c:pt idx="10">
                  <c:v>925.80391294264984</c:v>
                </c:pt>
                <c:pt idx="11">
                  <c:v>1071.4115403553799</c:v>
                </c:pt>
                <c:pt idx="12">
                  <c:v>1264.3751072098653</c:v>
                </c:pt>
                <c:pt idx="13">
                  <c:v>1685.4597963216295</c:v>
                </c:pt>
                <c:pt idx="14">
                  <c:v>2341.7055142363338</c:v>
                </c:pt>
                <c:pt idx="15">
                  <c:v>2489.9115751759145</c:v>
                </c:pt>
                <c:pt idx="16">
                  <c:v>2758.9403802847551</c:v>
                </c:pt>
                <c:pt idx="17">
                  <c:v>2846.3359883285393</c:v>
                </c:pt>
                <c:pt idx="18">
                  <c:v>3193.9056572235531</c:v>
                </c:pt>
                <c:pt idx="19">
                  <c:v>3900.5335531087276</c:v>
                </c:pt>
                <c:pt idx="20">
                  <c:v>4928.1391178575395</c:v>
                </c:pt>
                <c:pt idx="21">
                  <c:v>5596.585977230684</c:v>
                </c:pt>
                <c:pt idx="22">
                  <c:v>6077.6342407093243</c:v>
                </c:pt>
                <c:pt idx="23">
                  <c:v>6633.2366736649074</c:v>
                </c:pt>
                <c:pt idx="24">
                  <c:v>7228.3175841064749</c:v>
                </c:pt>
                <c:pt idx="25">
                  <c:v>7001.766747711702</c:v>
                </c:pt>
                <c:pt idx="26">
                  <c:v>6799.9303633267064</c:v>
                </c:pt>
                <c:pt idx="27">
                  <c:v>7539.0293021244306</c:v>
                </c:pt>
                <c:pt idx="28">
                  <c:v>8914.4412257472868</c:v>
                </c:pt>
                <c:pt idx="29">
                  <c:v>10394.538996240593</c:v>
                </c:pt>
                <c:pt idx="30">
                  <c:v>11861.75615913661</c:v>
                </c:pt>
                <c:pt idx="31">
                  <c:v>14502.379993860553</c:v>
                </c:pt>
                <c:pt idx="32">
                  <c:v>16135.913652598629</c:v>
                </c:pt>
                <c:pt idx="33">
                  <c:v>18290.028237228209</c:v>
                </c:pt>
                <c:pt idx="34">
                  <c:v>21553.030899626294</c:v>
                </c:pt>
                <c:pt idx="35">
                  <c:v>24914.411255677973</c:v>
                </c:pt>
                <c:pt idx="36">
                  <c:v>26233.628896479451</c:v>
                </c:pt>
                <c:pt idx="37">
                  <c:v>26375.971950318948</c:v>
                </c:pt>
                <c:pt idx="38">
                  <c:v>21829.299869766553</c:v>
                </c:pt>
                <c:pt idx="39">
                  <c:v>21796.084436057197</c:v>
                </c:pt>
                <c:pt idx="40">
                  <c:v>23852.327028597541</c:v>
                </c:pt>
                <c:pt idx="41">
                  <c:v>21700.020045831468</c:v>
                </c:pt>
                <c:pt idx="42">
                  <c:v>22159.688863274056</c:v>
                </c:pt>
                <c:pt idx="43">
                  <c:v>23730.152449648936</c:v>
                </c:pt>
                <c:pt idx="44">
                  <c:v>27608.537371274353</c:v>
                </c:pt>
                <c:pt idx="45">
                  <c:v>29961.263277456856</c:v>
                </c:pt>
                <c:pt idx="46">
                  <c:v>33769.154163350082</c:v>
                </c:pt>
                <c:pt idx="47">
                  <c:v>39432.938349376091</c:v>
                </c:pt>
                <c:pt idx="48">
                  <c:v>40007.469261213977</c:v>
                </c:pt>
                <c:pt idx="49">
                  <c:v>38927.206881771519</c:v>
                </c:pt>
                <c:pt idx="50">
                  <c:v>47236.960234542064</c:v>
                </c:pt>
                <c:pt idx="51">
                  <c:v>53890.428727050443</c:v>
                </c:pt>
                <c:pt idx="52">
                  <c:v>55546.488538692116</c:v>
                </c:pt>
                <c:pt idx="53">
                  <c:v>56967.425794038332</c:v>
                </c:pt>
                <c:pt idx="54">
                  <c:v>57562.53079376783</c:v>
                </c:pt>
                <c:pt idx="55">
                  <c:v>55646.61874695048</c:v>
                </c:pt>
                <c:pt idx="56">
                  <c:v>56828.295347160056</c:v>
                </c:pt>
                <c:pt idx="57">
                  <c:v>60913.745333493964</c:v>
                </c:pt>
                <c:pt idx="58">
                  <c:v>66188.779396179845</c:v>
                </c:pt>
                <c:pt idx="59">
                  <c:v>65233.282439230243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E3-4726-9D96-509D5EC5FD27}"/>
            </c:ext>
          </c:extLst>
        </c:ser>
        <c:ser>
          <c:idx val="3"/>
          <c:order val="3"/>
          <c:tx>
            <c:strRef>
              <c:f>'GDP per capita (2)'!$A$6</c:f>
              <c:strCache>
                <c:ptCount val="1"/>
                <c:pt idx="0">
                  <c:v>Thailand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'GDP per capita (2)'!$B$2:$BI$2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 per capita (2)'!$B$6:$BI$6</c:f>
              <c:numCache>
                <c:formatCode>_(* #,##0_);_(* \(#,##0\);_(* "-"??_);_(@_)</c:formatCode>
                <c:ptCount val="60"/>
                <c:pt idx="0">
                  <c:v>100.7674786662101</c:v>
                </c:pt>
                <c:pt idx="1">
                  <c:v>107.49799716323831</c:v>
                </c:pt>
                <c:pt idx="2">
                  <c:v>113.78287718693483</c:v>
                </c:pt>
                <c:pt idx="3">
                  <c:v>118.14393853187674</c:v>
                </c:pt>
                <c:pt idx="4">
                  <c:v>125.93868601305081</c:v>
                </c:pt>
                <c:pt idx="5">
                  <c:v>137.91862933640562</c:v>
                </c:pt>
                <c:pt idx="6">
                  <c:v>161.00551668518477</c:v>
                </c:pt>
                <c:pt idx="7">
                  <c:v>166.92308812719162</c:v>
                </c:pt>
                <c:pt idx="8">
                  <c:v>174.78479896817674</c:v>
                </c:pt>
                <c:pt idx="9">
                  <c:v>186.87915188058503</c:v>
                </c:pt>
                <c:pt idx="10">
                  <c:v>192.12762870325926</c:v>
                </c:pt>
                <c:pt idx="11">
                  <c:v>194.26668118697395</c:v>
                </c:pt>
                <c:pt idx="12">
                  <c:v>209.3747324471542</c:v>
                </c:pt>
                <c:pt idx="13">
                  <c:v>269.8879524629163</c:v>
                </c:pt>
                <c:pt idx="14">
                  <c:v>332.17523769227518</c:v>
                </c:pt>
                <c:pt idx="15">
                  <c:v>351.61929428278097</c:v>
                </c:pt>
                <c:pt idx="16">
                  <c:v>391.56938079446712</c:v>
                </c:pt>
                <c:pt idx="17">
                  <c:v>445.42084246328324</c:v>
                </c:pt>
                <c:pt idx="18">
                  <c:v>528.62677841177231</c:v>
                </c:pt>
                <c:pt idx="19">
                  <c:v>589.88500914669271</c:v>
                </c:pt>
                <c:pt idx="20">
                  <c:v>682.92984303625758</c:v>
                </c:pt>
                <c:pt idx="21">
                  <c:v>721.05927020914805</c:v>
                </c:pt>
                <c:pt idx="22">
                  <c:v>742.85106672298389</c:v>
                </c:pt>
                <c:pt idx="23">
                  <c:v>798.08041811188059</c:v>
                </c:pt>
                <c:pt idx="24">
                  <c:v>818.03896554625385</c:v>
                </c:pt>
                <c:pt idx="25">
                  <c:v>747.70343734579944</c:v>
                </c:pt>
                <c:pt idx="26">
                  <c:v>813.45167342401078</c:v>
                </c:pt>
                <c:pt idx="27">
                  <c:v>936.78030202916523</c:v>
                </c:pt>
                <c:pt idx="28">
                  <c:v>1123.4376427313866</c:v>
                </c:pt>
                <c:pt idx="29">
                  <c:v>1295.4647220250347</c:v>
                </c:pt>
                <c:pt idx="30">
                  <c:v>1508.9427367051373</c:v>
                </c:pt>
                <c:pt idx="31">
                  <c:v>1716.4155994684857</c:v>
                </c:pt>
                <c:pt idx="32">
                  <c:v>1927.8827367270858</c:v>
                </c:pt>
                <c:pt idx="33">
                  <c:v>2209.3630304774715</c:v>
                </c:pt>
                <c:pt idx="34">
                  <c:v>2491.4280902217915</c:v>
                </c:pt>
                <c:pt idx="35">
                  <c:v>2846.5867383122436</c:v>
                </c:pt>
                <c:pt idx="36">
                  <c:v>3043.9805166809183</c:v>
                </c:pt>
                <c:pt idx="37">
                  <c:v>2468.1849732595447</c:v>
                </c:pt>
                <c:pt idx="38">
                  <c:v>1845.8288696450202</c:v>
                </c:pt>
                <c:pt idx="39">
                  <c:v>2033.2579440179613</c:v>
                </c:pt>
                <c:pt idx="40">
                  <c:v>2007.7351750668306</c:v>
                </c:pt>
                <c:pt idx="41">
                  <c:v>1893.2640598789119</c:v>
                </c:pt>
                <c:pt idx="42">
                  <c:v>2096.1879986677777</c:v>
                </c:pt>
                <c:pt idx="43">
                  <c:v>2359.1168670908673</c:v>
                </c:pt>
                <c:pt idx="44">
                  <c:v>2660.126998293305</c:v>
                </c:pt>
                <c:pt idx="45">
                  <c:v>2894.06265596401</c:v>
                </c:pt>
                <c:pt idx="46">
                  <c:v>3369.5434028698787</c:v>
                </c:pt>
                <c:pt idx="47">
                  <c:v>3973.0169914823705</c:v>
                </c:pt>
                <c:pt idx="48">
                  <c:v>4379.6585238796079</c:v>
                </c:pt>
                <c:pt idx="49">
                  <c:v>4213.0063387218279</c:v>
                </c:pt>
                <c:pt idx="50">
                  <c:v>5076.3401743870754</c:v>
                </c:pt>
                <c:pt idx="51">
                  <c:v>5492.1212559055793</c:v>
                </c:pt>
                <c:pt idx="52">
                  <c:v>5860.582507255991</c:v>
                </c:pt>
                <c:pt idx="53">
                  <c:v>6168.262985012193</c:v>
                </c:pt>
                <c:pt idx="54">
                  <c:v>5951.8837023360447</c:v>
                </c:pt>
                <c:pt idx="55">
                  <c:v>5840.0465229432575</c:v>
                </c:pt>
                <c:pt idx="56">
                  <c:v>5994.2314754715608</c:v>
                </c:pt>
                <c:pt idx="57">
                  <c:v>6592.9149016986394</c:v>
                </c:pt>
                <c:pt idx="58">
                  <c:v>7295.4756161209516</c:v>
                </c:pt>
                <c:pt idx="59">
                  <c:v>7806.7422110553161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E3-4726-9D96-509D5EC5FD27}"/>
            </c:ext>
          </c:extLst>
        </c:ser>
        <c:ser>
          <c:idx val="4"/>
          <c:order val="4"/>
          <c:tx>
            <c:strRef>
              <c:f>'GDP per capita (2)'!$A$7</c:f>
              <c:strCache>
                <c:ptCount val="1"/>
                <c:pt idx="0">
                  <c:v>Vietnam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'GDP per capita (2)'!$B$2:$BI$2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 per capita (2)'!$B$7:$BI$7</c:f>
              <c:numCache>
                <c:formatCode>_(* #,##0_);_(* \(#,##0\);_(* "-"??_);_(@_)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231.45232763426603</c:v>
                </c:pt>
                <c:pt idx="26">
                  <c:v>422.78031802108507</c:v>
                </c:pt>
                <c:pt idx="27">
                  <c:v>575.46270075147515</c:v>
                </c:pt>
                <c:pt idx="28">
                  <c:v>390.41218147491458</c:v>
                </c:pt>
                <c:pt idx="29">
                  <c:v>94.564730975912525</c:v>
                </c:pt>
                <c:pt idx="30">
                  <c:v>95.188250180887579</c:v>
                </c:pt>
                <c:pt idx="31">
                  <c:v>138.44745436873353</c:v>
                </c:pt>
                <c:pt idx="32">
                  <c:v>139.20013657957733</c:v>
                </c:pt>
                <c:pt idx="33">
                  <c:v>182.30840175911277</c:v>
                </c:pt>
                <c:pt idx="34">
                  <c:v>221.12918123530224</c:v>
                </c:pt>
                <c:pt idx="35">
                  <c:v>276.81266651062879</c:v>
                </c:pt>
                <c:pt idx="36">
                  <c:v>324.1472068856209</c:v>
                </c:pt>
                <c:pt idx="37">
                  <c:v>348.01739807637472</c:v>
                </c:pt>
                <c:pt idx="38">
                  <c:v>348.32432618285389</c:v>
                </c:pt>
                <c:pt idx="39">
                  <c:v>362.91950280114224</c:v>
                </c:pt>
                <c:pt idx="40">
                  <c:v>390.0933260526329</c:v>
                </c:pt>
                <c:pt idx="41">
                  <c:v>404.80786624284838</c:v>
                </c:pt>
                <c:pt idx="42">
                  <c:v>430.05286713907725</c:v>
                </c:pt>
                <c:pt idx="43">
                  <c:v>480.57979922145705</c:v>
                </c:pt>
                <c:pt idx="44">
                  <c:v>546.90960584225081</c:v>
                </c:pt>
                <c:pt idx="45">
                  <c:v>687.47973559223055</c:v>
                </c:pt>
                <c:pt idx="46">
                  <c:v>784.3724222784499</c:v>
                </c:pt>
                <c:pt idx="47">
                  <c:v>906.28419810913363</c:v>
                </c:pt>
                <c:pt idx="48">
                  <c:v>1149.4246418462988</c:v>
                </c:pt>
                <c:pt idx="49">
                  <c:v>1217.2685553041179</c:v>
                </c:pt>
                <c:pt idx="50">
                  <c:v>1317.8907061783559</c:v>
                </c:pt>
                <c:pt idx="51">
                  <c:v>1525.1159880010368</c:v>
                </c:pt>
                <c:pt idx="52">
                  <c:v>1735.1412764380527</c:v>
                </c:pt>
                <c:pt idx="53">
                  <c:v>1886.6718963367139</c:v>
                </c:pt>
                <c:pt idx="54">
                  <c:v>2030.2619547331824</c:v>
                </c:pt>
                <c:pt idx="55">
                  <c:v>2085.1014840987887</c:v>
                </c:pt>
                <c:pt idx="56">
                  <c:v>2192.2145386656634</c:v>
                </c:pt>
                <c:pt idx="57">
                  <c:v>2365.6216656737411</c:v>
                </c:pt>
                <c:pt idx="58">
                  <c:v>2566.5969495851132</c:v>
                </c:pt>
                <c:pt idx="59">
                  <c:v>2715.2760364072114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E3-4726-9D96-509D5EC5F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2482879"/>
        <c:axId val="1262483295"/>
      </c:lineChart>
      <c:catAx>
        <c:axId val="126248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262483295"/>
        <c:crosses val="autoZero"/>
        <c:auto val="1"/>
        <c:lblAlgn val="ctr"/>
        <c:lblOffset val="100"/>
        <c:noMultiLvlLbl val="0"/>
      </c:catAx>
      <c:valAx>
        <c:axId val="1262483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262482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30668836509257169"/>
          <c:y val="0.24064150924047453"/>
          <c:w val="0.39803189887830193"/>
          <c:h val="0.2860189510209528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GDP ($US Million)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21450970543481757"/>
          <c:y val="9.9751715818131428E-2"/>
          <c:w val="0.76121041375732457"/>
          <c:h val="0.80507931073833161"/>
        </c:manualLayout>
      </c:layout>
      <c:lineChart>
        <c:grouping val="standard"/>
        <c:varyColors val="0"/>
        <c:ser>
          <c:idx val="6"/>
          <c:order val="0"/>
          <c:tx>
            <c:strRef>
              <c:f>GDP1!$A$9</c:f>
              <c:strCache>
                <c:ptCount val="1"/>
                <c:pt idx="0">
                  <c:v>Korea, Rep.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'GDP1'!$B$2:$BI$2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'GDP1'!$B$9:$BI$9</c:f>
              <c:numCache>
                <c:formatCode>_(* #,##0_);_(* \(#,##0\);_(* "-"??_);_(@_)</c:formatCode>
                <c:ptCount val="60"/>
                <c:pt idx="0">
                  <c:v>3958.1907586241855</c:v>
                </c:pt>
                <c:pt idx="1">
                  <c:v>2417.5582893665578</c:v>
                </c:pt>
                <c:pt idx="2">
                  <c:v>2814.3185166096791</c:v>
                </c:pt>
                <c:pt idx="3">
                  <c:v>3988.7845722483544</c:v>
                </c:pt>
                <c:pt idx="4">
                  <c:v>3458.9393577337701</c:v>
                </c:pt>
                <c:pt idx="5">
                  <c:v>3120.8333333333335</c:v>
                </c:pt>
                <c:pt idx="6">
                  <c:v>3928.9083806294689</c:v>
                </c:pt>
                <c:pt idx="7">
                  <c:v>4855.9071418009762</c:v>
                </c:pt>
                <c:pt idx="8">
                  <c:v>6119.2842942345933</c:v>
                </c:pt>
                <c:pt idx="9">
                  <c:v>7678.5813436979442</c:v>
                </c:pt>
                <c:pt idx="10">
                  <c:v>9005.0231839258122</c:v>
                </c:pt>
                <c:pt idx="11">
                  <c:v>9903.4999279850217</c:v>
                </c:pt>
                <c:pt idx="12">
                  <c:v>10862.327878032018</c:v>
                </c:pt>
                <c:pt idx="13">
                  <c:v>13876.531432014461</c:v>
                </c:pt>
                <c:pt idx="14">
                  <c:v>19544.094741266344</c:v>
                </c:pt>
                <c:pt idx="15">
                  <c:v>21784.297520661155</c:v>
                </c:pt>
                <c:pt idx="16">
                  <c:v>29902.479338842975</c:v>
                </c:pt>
                <c:pt idx="17">
                  <c:v>38446.487603305788</c:v>
                </c:pt>
                <c:pt idx="18">
                  <c:v>51972.107438016523</c:v>
                </c:pt>
                <c:pt idx="19">
                  <c:v>66946.900826446275</c:v>
                </c:pt>
                <c:pt idx="20">
                  <c:v>65398.646757651091</c:v>
                </c:pt>
                <c:pt idx="21">
                  <c:v>72933.35095370248</c:v>
                </c:pt>
                <c:pt idx="22">
                  <c:v>78358.866334737642</c:v>
                </c:pt>
                <c:pt idx="23">
                  <c:v>87760.360941024817</c:v>
                </c:pt>
                <c:pt idx="24">
                  <c:v>97510.235986004613</c:v>
                </c:pt>
                <c:pt idx="25">
                  <c:v>101296.17709937703</c:v>
                </c:pt>
                <c:pt idx="26">
                  <c:v>116836.80299506494</c:v>
                </c:pt>
                <c:pt idx="27">
                  <c:v>147948.25972257677</c:v>
                </c:pt>
                <c:pt idx="28">
                  <c:v>199590.82395723677</c:v>
                </c:pt>
                <c:pt idx="29">
                  <c:v>246927.29276501949</c:v>
                </c:pt>
                <c:pt idx="30">
                  <c:v>283367.52571493166</c:v>
                </c:pt>
                <c:pt idx="31">
                  <c:v>330648.530715211</c:v>
                </c:pt>
                <c:pt idx="32">
                  <c:v>355525.26740536728</c:v>
                </c:pt>
                <c:pt idx="33">
                  <c:v>392666.10188495897</c:v>
                </c:pt>
                <c:pt idx="34">
                  <c:v>463617.39996266103</c:v>
                </c:pt>
                <c:pt idx="35">
                  <c:v>566583.42733413726</c:v>
                </c:pt>
                <c:pt idx="36">
                  <c:v>610169.55684007704</c:v>
                </c:pt>
                <c:pt idx="37">
                  <c:v>569754.54382995726</c:v>
                </c:pt>
                <c:pt idx="38">
                  <c:v>383330.93104235642</c:v>
                </c:pt>
                <c:pt idx="39">
                  <c:v>497512.65961205232</c:v>
                </c:pt>
                <c:pt idx="40">
                  <c:v>576178.11416849401</c:v>
                </c:pt>
                <c:pt idx="41">
                  <c:v>547658.2312798705</c:v>
                </c:pt>
                <c:pt idx="42">
                  <c:v>627246.08141700434</c:v>
                </c:pt>
                <c:pt idx="43">
                  <c:v>702717.33201299084</c:v>
                </c:pt>
                <c:pt idx="44">
                  <c:v>793175.00785806589</c:v>
                </c:pt>
                <c:pt idx="45">
                  <c:v>934901.07133298379</c:v>
                </c:pt>
                <c:pt idx="46">
                  <c:v>1053216.9098875618</c:v>
                </c:pt>
                <c:pt idx="47">
                  <c:v>1172614.0865398636</c:v>
                </c:pt>
                <c:pt idx="48">
                  <c:v>1047339.0102252472</c:v>
                </c:pt>
                <c:pt idx="49">
                  <c:v>943941.87621874327</c:v>
                </c:pt>
                <c:pt idx="50">
                  <c:v>1144066.9653244941</c:v>
                </c:pt>
                <c:pt idx="51">
                  <c:v>1253223.0447189871</c:v>
                </c:pt>
                <c:pt idx="52">
                  <c:v>1278427.6343425857</c:v>
                </c:pt>
                <c:pt idx="53">
                  <c:v>1370795.1999761795</c:v>
                </c:pt>
                <c:pt idx="54">
                  <c:v>1484318.2196336272</c:v>
                </c:pt>
                <c:pt idx="55">
                  <c:v>1465773.2455471496</c:v>
                </c:pt>
                <c:pt idx="56">
                  <c:v>1500111.5962363719</c:v>
                </c:pt>
                <c:pt idx="57">
                  <c:v>1623901.4968357908</c:v>
                </c:pt>
                <c:pt idx="58">
                  <c:v>1724845.6156292595</c:v>
                </c:pt>
                <c:pt idx="59">
                  <c:v>1646739.2195098929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AA-4409-BC9C-496AE852B0E9}"/>
            </c:ext>
          </c:extLst>
        </c:ser>
        <c:ser>
          <c:idx val="8"/>
          <c:order val="1"/>
          <c:tx>
            <c:strRef>
              <c:f>GDP1!$A$11</c:f>
              <c:strCache>
                <c:ptCount val="1"/>
                <c:pt idx="0">
                  <c:v>Malaysia</c:v>
                </c:pt>
              </c:strCache>
            </c:strRef>
          </c:tx>
          <c:spPr>
            <a:ln w="28575" cap="rnd">
              <a:solidFill>
                <a:srgbClr val="2005C1"/>
              </a:solidFill>
              <a:round/>
            </a:ln>
            <a:effectLst/>
          </c:spPr>
          <c:marker>
            <c:symbol val="none"/>
          </c:marker>
          <c:cat>
            <c:numRef>
              <c:f>'GDP1'!$B$2:$BI$2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'GDP1'!$B$11:$BI$11</c:f>
              <c:numCache>
                <c:formatCode>_(* #,##0_);_(* \(#,##0\);_(* "-"??_);_(@_)</c:formatCode>
                <c:ptCount val="60"/>
                <c:pt idx="0">
                  <c:v>1916.2419966026393</c:v>
                </c:pt>
                <c:pt idx="1">
                  <c:v>1901.8685482817198</c:v>
                </c:pt>
                <c:pt idx="2">
                  <c:v>2001.5026786880962</c:v>
                </c:pt>
                <c:pt idx="3">
                  <c:v>2510.1267476806484</c:v>
                </c:pt>
                <c:pt idx="4">
                  <c:v>2674.4413955311643</c:v>
                </c:pt>
                <c:pt idx="5">
                  <c:v>2956.3569841892072</c:v>
                </c:pt>
                <c:pt idx="6">
                  <c:v>3143.5384816411865</c:v>
                </c:pt>
                <c:pt idx="7">
                  <c:v>3188.9455115640926</c:v>
                </c:pt>
                <c:pt idx="8">
                  <c:v>3330.3933098131452</c:v>
                </c:pt>
                <c:pt idx="9">
                  <c:v>3664.575983274533</c:v>
                </c:pt>
                <c:pt idx="10">
                  <c:v>3864.1709133673071</c:v>
                </c:pt>
                <c:pt idx="11">
                  <c:v>4244.340333518986</c:v>
                </c:pt>
                <c:pt idx="12">
                  <c:v>5043.2685487303161</c:v>
                </c:pt>
                <c:pt idx="13">
                  <c:v>7662.9967666680313</c:v>
                </c:pt>
                <c:pt idx="14">
                  <c:v>9496.0741140791833</c:v>
                </c:pt>
                <c:pt idx="15">
                  <c:v>9298.8007994670224</c:v>
                </c:pt>
                <c:pt idx="16">
                  <c:v>11050.125904941769</c:v>
                </c:pt>
                <c:pt idx="17">
                  <c:v>13139.397879169544</c:v>
                </c:pt>
                <c:pt idx="18">
                  <c:v>16358.376511226254</c:v>
                </c:pt>
                <c:pt idx="19">
                  <c:v>21213.672089197586</c:v>
                </c:pt>
                <c:pt idx="20">
                  <c:v>24488.033442050626</c:v>
                </c:pt>
                <c:pt idx="21">
                  <c:v>25004.557093876134</c:v>
                </c:pt>
                <c:pt idx="22">
                  <c:v>26804.401815534813</c:v>
                </c:pt>
                <c:pt idx="23">
                  <c:v>30346.788437513464</c:v>
                </c:pt>
                <c:pt idx="24">
                  <c:v>33943.50571769927</c:v>
                </c:pt>
                <c:pt idx="25">
                  <c:v>31200.16109544905</c:v>
                </c:pt>
                <c:pt idx="26">
                  <c:v>27734.562640427677</c:v>
                </c:pt>
                <c:pt idx="27">
                  <c:v>32181.695507223369</c:v>
                </c:pt>
                <c:pt idx="28">
                  <c:v>35271.880250496411</c:v>
                </c:pt>
                <c:pt idx="29">
                  <c:v>38848.56763142351</c:v>
                </c:pt>
                <c:pt idx="30">
                  <c:v>44024.178343007145</c:v>
                </c:pt>
                <c:pt idx="31">
                  <c:v>49143.148094268254</c:v>
                </c:pt>
                <c:pt idx="32">
                  <c:v>59167.550162955988</c:v>
                </c:pt>
                <c:pt idx="33">
                  <c:v>66894.837030418392</c:v>
                </c:pt>
                <c:pt idx="34">
                  <c:v>74478.356957780823</c:v>
                </c:pt>
                <c:pt idx="35">
                  <c:v>88705.342902711316</c:v>
                </c:pt>
                <c:pt idx="36">
                  <c:v>100855.39391048573</c:v>
                </c:pt>
                <c:pt idx="37">
                  <c:v>100005.32330186669</c:v>
                </c:pt>
                <c:pt idx="38">
                  <c:v>72167.498980839795</c:v>
                </c:pt>
                <c:pt idx="39">
                  <c:v>79148.421052631573</c:v>
                </c:pt>
                <c:pt idx="40">
                  <c:v>93789.736842105267</c:v>
                </c:pt>
                <c:pt idx="41">
                  <c:v>92783.947368421053</c:v>
                </c:pt>
                <c:pt idx="42">
                  <c:v>100845.52631578948</c:v>
                </c:pt>
                <c:pt idx="43">
                  <c:v>110202.36842105264</c:v>
                </c:pt>
                <c:pt idx="44">
                  <c:v>124749.47368421052</c:v>
                </c:pt>
                <c:pt idx="45">
                  <c:v>143534.10261149693</c:v>
                </c:pt>
                <c:pt idx="46">
                  <c:v>162691.23820947605</c:v>
                </c:pt>
                <c:pt idx="47">
                  <c:v>193547.82406329995</c:v>
                </c:pt>
                <c:pt idx="48">
                  <c:v>230813.8977156904</c:v>
                </c:pt>
                <c:pt idx="49">
                  <c:v>202257.6251950631</c:v>
                </c:pt>
                <c:pt idx="50">
                  <c:v>255016.60923287075</c:v>
                </c:pt>
                <c:pt idx="51">
                  <c:v>297951.96078431373</c:v>
                </c:pt>
                <c:pt idx="52">
                  <c:v>314443.14944314939</c:v>
                </c:pt>
                <c:pt idx="53">
                  <c:v>323277.15890697896</c:v>
                </c:pt>
                <c:pt idx="54">
                  <c:v>338061.96339637629</c:v>
                </c:pt>
                <c:pt idx="55">
                  <c:v>301354.80399436696</c:v>
                </c:pt>
                <c:pt idx="56">
                  <c:v>301255.38027625775</c:v>
                </c:pt>
                <c:pt idx="57">
                  <c:v>319112.13654543762</c:v>
                </c:pt>
                <c:pt idx="58">
                  <c:v>358715.05712373921</c:v>
                </c:pt>
                <c:pt idx="59">
                  <c:v>364681.36753168376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AA-4409-BC9C-496AE852B0E9}"/>
            </c:ext>
          </c:extLst>
        </c:ser>
        <c:ser>
          <c:idx val="9"/>
          <c:order val="2"/>
          <c:tx>
            <c:strRef>
              <c:f>GDP1!$A$12</c:f>
              <c:strCache>
                <c:ptCount val="1"/>
                <c:pt idx="0">
                  <c:v>Singapore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'GDP1'!$B$2:$BI$2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'GDP1'!$B$12:$BI$12</c:f>
              <c:numCache>
                <c:formatCode>_(* #,##0_);_(* \(#,##0\);_(* "-"??_);_(@_)</c:formatCode>
                <c:ptCount val="60"/>
                <c:pt idx="0">
                  <c:v>704.7563047171044</c:v>
                </c:pt>
                <c:pt idx="1">
                  <c:v>764.63478374493673</c:v>
                </c:pt>
                <c:pt idx="2">
                  <c:v>826.24460995687969</c:v>
                </c:pt>
                <c:pt idx="3">
                  <c:v>917.61400757872741</c:v>
                </c:pt>
                <c:pt idx="4">
                  <c:v>894.15915327322625</c:v>
                </c:pt>
                <c:pt idx="5">
                  <c:v>974.65046387037762</c:v>
                </c:pt>
                <c:pt idx="6">
                  <c:v>1096.4327714621718</c:v>
                </c:pt>
                <c:pt idx="7">
                  <c:v>1238.0439043512349</c:v>
                </c:pt>
                <c:pt idx="8">
                  <c:v>1425.7154057232458</c:v>
                </c:pt>
                <c:pt idx="9">
                  <c:v>1659.9046125702339</c:v>
                </c:pt>
                <c:pt idx="10">
                  <c:v>1920.5866980269177</c:v>
                </c:pt>
                <c:pt idx="11">
                  <c:v>2263.7854436168823</c:v>
                </c:pt>
                <c:pt idx="12">
                  <c:v>2721.4409807585139</c:v>
                </c:pt>
                <c:pt idx="13">
                  <c:v>3696.2133333333336</c:v>
                </c:pt>
                <c:pt idx="14">
                  <c:v>5221.534955644177</c:v>
                </c:pt>
                <c:pt idx="15">
                  <c:v>5633.6739299930241</c:v>
                </c:pt>
                <c:pt idx="16">
                  <c:v>6327.0779741070291</c:v>
                </c:pt>
                <c:pt idx="17">
                  <c:v>6618.5850736603525</c:v>
                </c:pt>
                <c:pt idx="18">
                  <c:v>7517.1763548413546</c:v>
                </c:pt>
                <c:pt idx="19">
                  <c:v>9296.9217238346519</c:v>
                </c:pt>
                <c:pt idx="20">
                  <c:v>11896.256782856619</c:v>
                </c:pt>
                <c:pt idx="21">
                  <c:v>14175.228843639081</c:v>
                </c:pt>
                <c:pt idx="22">
                  <c:v>16084.252378473044</c:v>
                </c:pt>
                <c:pt idx="23">
                  <c:v>17784.11214953271</c:v>
                </c:pt>
                <c:pt idx="24">
                  <c:v>19749.361097964978</c:v>
                </c:pt>
                <c:pt idx="25">
                  <c:v>19156.532745769066</c:v>
                </c:pt>
                <c:pt idx="26">
                  <c:v>18586.74605699741</c:v>
                </c:pt>
                <c:pt idx="27">
                  <c:v>20919.215578212548</c:v>
                </c:pt>
                <c:pt idx="28">
                  <c:v>25371.462488129157</c:v>
                </c:pt>
                <c:pt idx="29">
                  <c:v>30465.364738620552</c:v>
                </c:pt>
                <c:pt idx="30">
                  <c:v>36144.336768702255</c:v>
                </c:pt>
                <c:pt idx="31">
                  <c:v>45466.164978292327</c:v>
                </c:pt>
                <c:pt idx="32">
                  <c:v>52130.263965623082</c:v>
                </c:pt>
                <c:pt idx="33">
                  <c:v>60603.478153236792</c:v>
                </c:pt>
                <c:pt idx="34">
                  <c:v>73690.847191305482</c:v>
                </c:pt>
                <c:pt idx="35">
                  <c:v>87810.991957104547</c:v>
                </c:pt>
                <c:pt idx="36">
                  <c:v>96295.886524822708</c:v>
                </c:pt>
                <c:pt idx="37">
                  <c:v>100124.19181034484</c:v>
                </c:pt>
                <c:pt idx="38">
                  <c:v>85728.310229445517</c:v>
                </c:pt>
                <c:pt idx="39">
                  <c:v>86284.66076696165</c:v>
                </c:pt>
                <c:pt idx="40">
                  <c:v>96074.477958236661</c:v>
                </c:pt>
                <c:pt idx="41">
                  <c:v>89794.943349891153</c:v>
                </c:pt>
                <c:pt idx="42">
                  <c:v>92537.752708589294</c:v>
                </c:pt>
                <c:pt idx="43">
                  <c:v>97645.448283779129</c:v>
                </c:pt>
                <c:pt idx="44">
                  <c:v>115035.49875754349</c:v>
                </c:pt>
                <c:pt idx="45">
                  <c:v>127807.61836097091</c:v>
                </c:pt>
                <c:pt idx="46">
                  <c:v>148630.37321417333</c:v>
                </c:pt>
                <c:pt idx="47">
                  <c:v>180941.94147700878</c:v>
                </c:pt>
                <c:pt idx="48">
                  <c:v>193611.98671284187</c:v>
                </c:pt>
                <c:pt idx="49">
                  <c:v>194152.28600893781</c:v>
                </c:pt>
                <c:pt idx="50">
                  <c:v>239809.38760542721</c:v>
                </c:pt>
                <c:pt idx="51">
                  <c:v>279351.16870726668</c:v>
                </c:pt>
                <c:pt idx="52">
                  <c:v>295087.2209330239</c:v>
                </c:pt>
                <c:pt idx="53">
                  <c:v>307576.36058499158</c:v>
                </c:pt>
                <c:pt idx="54">
                  <c:v>314851.15618341096</c:v>
                </c:pt>
                <c:pt idx="55">
                  <c:v>308004.14605760842</c:v>
                </c:pt>
                <c:pt idx="56">
                  <c:v>318652.33441910968</c:v>
                </c:pt>
                <c:pt idx="57">
                  <c:v>341863.3499891375</c:v>
                </c:pt>
                <c:pt idx="58">
                  <c:v>373217.08185053384</c:v>
                </c:pt>
                <c:pt idx="59">
                  <c:v>372062.52748863801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AA-4409-BC9C-496AE852B0E9}"/>
            </c:ext>
          </c:extLst>
        </c:ser>
        <c:ser>
          <c:idx val="10"/>
          <c:order val="3"/>
          <c:tx>
            <c:strRef>
              <c:f>GDP1!$A$13</c:f>
              <c:strCache>
                <c:ptCount val="1"/>
                <c:pt idx="0">
                  <c:v>Thailand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'GDP1'!$B$2:$BI$2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'GDP1'!$B$13:$BI$13</c:f>
              <c:numCache>
                <c:formatCode>_(* #,##0_);_(* \(#,##0\);_(* "-"??_);_(@_)</c:formatCode>
                <c:ptCount val="60"/>
                <c:pt idx="0">
                  <c:v>2760.7474718862418</c:v>
                </c:pt>
                <c:pt idx="1">
                  <c:v>3034.0435740607077</c:v>
                </c:pt>
                <c:pt idx="2">
                  <c:v>3308.912796934866</c:v>
                </c:pt>
                <c:pt idx="3">
                  <c:v>3540.4034565530487</c:v>
                </c:pt>
                <c:pt idx="4">
                  <c:v>3889.1299423076921</c:v>
                </c:pt>
                <c:pt idx="5">
                  <c:v>4388.937649038462</c:v>
                </c:pt>
                <c:pt idx="6">
                  <c:v>5279.2308173076926</c:v>
                </c:pt>
                <c:pt idx="7">
                  <c:v>5638.4614423076928</c:v>
                </c:pt>
                <c:pt idx="8">
                  <c:v>6081.0094278846145</c:v>
                </c:pt>
                <c:pt idx="9">
                  <c:v>6695.3365673076923</c:v>
                </c:pt>
                <c:pt idx="10">
                  <c:v>7086.5384375000003</c:v>
                </c:pt>
                <c:pt idx="11">
                  <c:v>7375.0000240384616</c:v>
                </c:pt>
                <c:pt idx="12">
                  <c:v>8177.884552884615</c:v>
                </c:pt>
                <c:pt idx="13">
                  <c:v>10838.58735774659</c:v>
                </c:pt>
                <c:pt idx="14">
                  <c:v>13703.000530058749</c:v>
                </c:pt>
                <c:pt idx="15">
                  <c:v>14882.747955032803</c:v>
                </c:pt>
                <c:pt idx="16">
                  <c:v>16985.211146023797</c:v>
                </c:pt>
                <c:pt idx="17">
                  <c:v>19779.315170023678</c:v>
                </c:pt>
                <c:pt idx="18">
                  <c:v>24006.570178156089</c:v>
                </c:pt>
                <c:pt idx="19">
                  <c:v>27371.699082712585</c:v>
                </c:pt>
                <c:pt idx="20">
                  <c:v>32353.440726885583</c:v>
                </c:pt>
                <c:pt idx="21">
                  <c:v>34846.107862367324</c:v>
                </c:pt>
                <c:pt idx="22">
                  <c:v>36589.797857400619</c:v>
                </c:pt>
                <c:pt idx="23">
                  <c:v>40042.826244233722</c:v>
                </c:pt>
                <c:pt idx="24">
                  <c:v>41797.592963442388</c:v>
                </c:pt>
                <c:pt idx="25">
                  <c:v>38900.692712149612</c:v>
                </c:pt>
                <c:pt idx="26">
                  <c:v>43096.746122461394</c:v>
                </c:pt>
                <c:pt idx="27">
                  <c:v>50535.438696409408</c:v>
                </c:pt>
                <c:pt idx="28">
                  <c:v>61667.199834742758</c:v>
                </c:pt>
                <c:pt idx="29">
                  <c:v>72250.877410318251</c:v>
                </c:pt>
                <c:pt idx="30">
                  <c:v>85343.063965918176</c:v>
                </c:pt>
                <c:pt idx="31">
                  <c:v>98234.695722034114</c:v>
                </c:pt>
                <c:pt idx="32">
                  <c:v>111452.86937846703</c:v>
                </c:pt>
                <c:pt idx="33">
                  <c:v>128889.31894658682</c:v>
                </c:pt>
                <c:pt idx="34">
                  <c:v>146683.49900596423</c:v>
                </c:pt>
                <c:pt idx="35">
                  <c:v>169278.7535319805</c:v>
                </c:pt>
                <c:pt idx="36">
                  <c:v>183035.11464839973</c:v>
                </c:pt>
                <c:pt idx="37">
                  <c:v>150180.61936660472</c:v>
                </c:pt>
                <c:pt idx="38">
                  <c:v>113675.56105746214</c:v>
                </c:pt>
                <c:pt idx="39">
                  <c:v>126669.064386717</c:v>
                </c:pt>
                <c:pt idx="40">
                  <c:v>126392.23370678951</c:v>
                </c:pt>
                <c:pt idx="41">
                  <c:v>120296.47618040192</c:v>
                </c:pt>
                <c:pt idx="42">
                  <c:v>134300.85125500173</c:v>
                </c:pt>
                <c:pt idx="43">
                  <c:v>152280.67764905529</c:v>
                </c:pt>
                <c:pt idx="44">
                  <c:v>172895.74963204583</c:v>
                </c:pt>
                <c:pt idx="45">
                  <c:v>189318.54968038367</c:v>
                </c:pt>
                <c:pt idx="46">
                  <c:v>221758.19650493641</c:v>
                </c:pt>
                <c:pt idx="47">
                  <c:v>262942.47672242468</c:v>
                </c:pt>
                <c:pt idx="48">
                  <c:v>291382.99117769784</c:v>
                </c:pt>
                <c:pt idx="49">
                  <c:v>281710.41655729193</c:v>
                </c:pt>
                <c:pt idx="50">
                  <c:v>341104.8201554644</c:v>
                </c:pt>
                <c:pt idx="51">
                  <c:v>370819.14094655268</c:v>
                </c:pt>
                <c:pt idx="52">
                  <c:v>397558.22295716964</c:v>
                </c:pt>
                <c:pt idx="53">
                  <c:v>420333.20315042639</c:v>
                </c:pt>
                <c:pt idx="54">
                  <c:v>407339.36169557698</c:v>
                </c:pt>
                <c:pt idx="55">
                  <c:v>401295.94104129623</c:v>
                </c:pt>
                <c:pt idx="56">
                  <c:v>413430.12318536738</c:v>
                </c:pt>
                <c:pt idx="57">
                  <c:v>456294.70415264677</c:v>
                </c:pt>
                <c:pt idx="58">
                  <c:v>506514.10390526825</c:v>
                </c:pt>
                <c:pt idx="59">
                  <c:v>543548.96996869321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AA-4409-BC9C-496AE852B0E9}"/>
            </c:ext>
          </c:extLst>
        </c:ser>
        <c:ser>
          <c:idx val="12"/>
          <c:order val="4"/>
          <c:tx>
            <c:strRef>
              <c:f>GDP1!$A$15</c:f>
              <c:strCache>
                <c:ptCount val="1"/>
                <c:pt idx="0">
                  <c:v>Vietnam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'GDP1'!$B$2:$BI$2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'GDP1'!$B$15:$BI$15</c:f>
              <c:numCache>
                <c:formatCode>_(* #,##0_);_(* \(#,##0\);_(* "-"??_);_(@_)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14094.687820744488</c:v>
                </c:pt>
                <c:pt idx="26">
                  <c:v>26336.616250439678</c:v>
                </c:pt>
                <c:pt idx="27">
                  <c:v>36658.108850314849</c:v>
                </c:pt>
                <c:pt idx="28">
                  <c:v>25423.812648594107</c:v>
                </c:pt>
                <c:pt idx="29">
                  <c:v>6293.3049745940261</c:v>
                </c:pt>
                <c:pt idx="30">
                  <c:v>6471.7408055698406</c:v>
                </c:pt>
                <c:pt idx="31">
                  <c:v>9613.3695204188498</c:v>
                </c:pt>
                <c:pt idx="32">
                  <c:v>9866.990236435875</c:v>
                </c:pt>
                <c:pt idx="33">
                  <c:v>13180.953598171594</c:v>
                </c:pt>
                <c:pt idx="34">
                  <c:v>16286.433533322754</c:v>
                </c:pt>
                <c:pt idx="35">
                  <c:v>20736.164458950461</c:v>
                </c:pt>
                <c:pt idx="36">
                  <c:v>24657.470574750125</c:v>
                </c:pt>
                <c:pt idx="37">
                  <c:v>26843.700441548197</c:v>
                </c:pt>
                <c:pt idx="38">
                  <c:v>27209.602050045225</c:v>
                </c:pt>
                <c:pt idx="39">
                  <c:v>28683.659006775219</c:v>
                </c:pt>
                <c:pt idx="40">
                  <c:v>31172.518403316226</c:v>
                </c:pt>
                <c:pt idx="41">
                  <c:v>32685.198735305319</c:v>
                </c:pt>
                <c:pt idx="42">
                  <c:v>35064.105500834448</c:v>
                </c:pt>
                <c:pt idx="43">
                  <c:v>39552.513316073426</c:v>
                </c:pt>
                <c:pt idx="44">
                  <c:v>45427.854693255431</c:v>
                </c:pt>
                <c:pt idx="45">
                  <c:v>57633.255618273091</c:v>
                </c:pt>
                <c:pt idx="46">
                  <c:v>66371.664817043624</c:v>
                </c:pt>
                <c:pt idx="47">
                  <c:v>77414.425532245165</c:v>
                </c:pt>
                <c:pt idx="48">
                  <c:v>99130.304099127432</c:v>
                </c:pt>
                <c:pt idx="49">
                  <c:v>106014.65977022216</c:v>
                </c:pt>
                <c:pt idx="50">
                  <c:v>115931.74969724115</c:v>
                </c:pt>
                <c:pt idx="51">
                  <c:v>135539.43855970941</c:v>
                </c:pt>
                <c:pt idx="52">
                  <c:v>155820.00192049163</c:v>
                </c:pt>
                <c:pt idx="53">
                  <c:v>171222.02511738086</c:v>
                </c:pt>
                <c:pt idx="54">
                  <c:v>186204.65292226215</c:v>
                </c:pt>
                <c:pt idx="55">
                  <c:v>193241.10870953623</c:v>
                </c:pt>
                <c:pt idx="56">
                  <c:v>205276.1721349014</c:v>
                </c:pt>
                <c:pt idx="57">
                  <c:v>223779.86581518257</c:v>
                </c:pt>
                <c:pt idx="58">
                  <c:v>245213.68636915679</c:v>
                </c:pt>
                <c:pt idx="59">
                  <c:v>261921.24484317229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EAA-4409-BC9C-496AE852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2483711"/>
        <c:axId val="1262481215"/>
      </c:lineChart>
      <c:catAx>
        <c:axId val="126248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262481215"/>
        <c:crosses val="autoZero"/>
        <c:auto val="1"/>
        <c:lblAlgn val="ctr"/>
        <c:lblOffset val="100"/>
        <c:noMultiLvlLbl val="0"/>
      </c:catAx>
      <c:valAx>
        <c:axId val="1262481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262483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30018761726078802"/>
          <c:y val="0.36014215614352552"/>
          <c:w val="0.37744230486805536"/>
          <c:h val="0.21225200110855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0799808856956"/>
          <c:y val="4.6202531645569617E-2"/>
          <c:w val="0.81230547154053068"/>
          <c:h val="0.7829505489029061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Slide9!$L$2</c:f>
              <c:strCache>
                <c:ptCount val="1"/>
                <c:pt idx="0">
                  <c:v>Pre-Seed</c:v>
                </c:pt>
              </c:strCache>
            </c:strRef>
          </c:tx>
          <c:spPr>
            <a:solidFill>
              <a:srgbClr val="E43D53"/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Slide9!$L$3:$L$17</c:f>
              <c:numCache>
                <c:formatCode>_-* #,##0_-;\-* #,##0_-;_-* "-"??_-;_-@_-</c:formatCode>
                <c:ptCount val="15"/>
                <c:pt idx="0">
                  <c:v>330000</c:v>
                </c:pt>
                <c:pt idx="1">
                  <c:v>650000</c:v>
                </c:pt>
                <c:pt idx="2">
                  <c:v>220000</c:v>
                </c:pt>
                <c:pt idx="3">
                  <c:v>534000</c:v>
                </c:pt>
                <c:pt idx="4">
                  <c:v>0</c:v>
                </c:pt>
                <c:pt idx="7">
                  <c:v>415000</c:v>
                </c:pt>
                <c:pt idx="8">
                  <c:v>611186</c:v>
                </c:pt>
                <c:pt idx="9">
                  <c:v>1625000</c:v>
                </c:pt>
                <c:pt idx="10">
                  <c:v>9134</c:v>
                </c:pt>
                <c:pt idx="11">
                  <c:v>998693</c:v>
                </c:pt>
                <c:pt idx="12">
                  <c:v>0</c:v>
                </c:pt>
                <c:pt idx="13">
                  <c:v>210000</c:v>
                </c:pt>
                <c:pt idx="14">
                  <c:v>110790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A-4BE0-BEA8-E8128133BF3B}"/>
            </c:ext>
          </c:extLst>
        </c:ser>
        <c:ser>
          <c:idx val="1"/>
          <c:order val="1"/>
          <c:tx>
            <c:strRef>
              <c:f>Slide9!$M$2</c:f>
              <c:strCache>
                <c:ptCount val="1"/>
                <c:pt idx="0">
                  <c:v>Seed</c:v>
                </c:pt>
              </c:strCache>
            </c:strRef>
          </c:tx>
          <c:spPr>
            <a:solidFill>
              <a:srgbClr val="E43D53"/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Slide9!$M$3:$M$17</c:f>
              <c:numCache>
                <c:formatCode>_-* #,##0_-;\-* #,##0_-;_-* "-"??_-;_-@_-</c:formatCode>
                <c:ptCount val="15"/>
                <c:pt idx="0">
                  <c:v>1500000</c:v>
                </c:pt>
                <c:pt idx="1">
                  <c:v>5066200</c:v>
                </c:pt>
                <c:pt idx="2">
                  <c:v>5218000</c:v>
                </c:pt>
                <c:pt idx="3">
                  <c:v>10655508</c:v>
                </c:pt>
                <c:pt idx="4">
                  <c:v>10331284</c:v>
                </c:pt>
                <c:pt idx="5">
                  <c:v>1600000</c:v>
                </c:pt>
                <c:pt idx="6">
                  <c:v>4000000</c:v>
                </c:pt>
                <c:pt idx="7">
                  <c:v>1887000</c:v>
                </c:pt>
                <c:pt idx="8">
                  <c:v>33008775</c:v>
                </c:pt>
                <c:pt idx="9">
                  <c:v>27945918</c:v>
                </c:pt>
                <c:pt idx="10">
                  <c:v>170000</c:v>
                </c:pt>
                <c:pt idx="11">
                  <c:v>2046409</c:v>
                </c:pt>
                <c:pt idx="12">
                  <c:v>12811180</c:v>
                </c:pt>
                <c:pt idx="13">
                  <c:v>14375000</c:v>
                </c:pt>
                <c:pt idx="14">
                  <c:v>6566000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8A-4BE0-BEA8-E8128133BF3B}"/>
            </c:ext>
          </c:extLst>
        </c:ser>
        <c:ser>
          <c:idx val="2"/>
          <c:order val="2"/>
          <c:tx>
            <c:strRef>
              <c:f>Slide9!$N$2</c:f>
              <c:strCache>
                <c:ptCount val="1"/>
                <c:pt idx="0">
                  <c:v>Series A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Slide9!$N$3:$N$17</c:f>
              <c:numCache>
                <c:formatCode>_-* #,##0_-;\-* #,##0_-;_-* "-"??_-;_-@_-</c:formatCode>
                <c:ptCount val="15"/>
                <c:pt idx="1">
                  <c:v>5170000</c:v>
                </c:pt>
                <c:pt idx="2">
                  <c:v>19000000</c:v>
                </c:pt>
                <c:pt idx="3">
                  <c:v>3000000</c:v>
                </c:pt>
                <c:pt idx="4">
                  <c:v>26250000</c:v>
                </c:pt>
                <c:pt idx="5">
                  <c:v>12500000</c:v>
                </c:pt>
                <c:pt idx="6">
                  <c:v>52735042</c:v>
                </c:pt>
                <c:pt idx="7">
                  <c:v>25950000</c:v>
                </c:pt>
                <c:pt idx="8">
                  <c:v>121515602</c:v>
                </c:pt>
                <c:pt idx="9">
                  <c:v>30495999</c:v>
                </c:pt>
                <c:pt idx="10">
                  <c:v>31560000</c:v>
                </c:pt>
                <c:pt idx="11">
                  <c:v>4950000</c:v>
                </c:pt>
                <c:pt idx="12">
                  <c:v>8900000</c:v>
                </c:pt>
                <c:pt idx="13">
                  <c:v>7500000</c:v>
                </c:pt>
                <c:pt idx="14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8A-4BE0-BEA8-E8128133BF3B}"/>
            </c:ext>
          </c:extLst>
        </c:ser>
        <c:ser>
          <c:idx val="3"/>
          <c:order val="3"/>
          <c:tx>
            <c:strRef>
              <c:f>Slide9!$O$2</c:f>
              <c:strCache>
                <c:ptCount val="1"/>
                <c:pt idx="0">
                  <c:v>Series B</c:v>
                </c:pt>
              </c:strCache>
            </c:strRef>
          </c:tx>
          <c:spPr>
            <a:solidFill>
              <a:srgbClr val="EDBD3C"/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Slide9!$O$3:$O$17</c:f>
              <c:numCache>
                <c:formatCode>_-* #,##0_-;\-* #,##0_-;_-* "-"??_-;_-@_-</c:formatCode>
                <c:ptCount val="15"/>
                <c:pt idx="1">
                  <c:v>4150000</c:v>
                </c:pt>
                <c:pt idx="2">
                  <c:v>2600000</c:v>
                </c:pt>
                <c:pt idx="3">
                  <c:v>15700000</c:v>
                </c:pt>
                <c:pt idx="4">
                  <c:v>5000000</c:v>
                </c:pt>
                <c:pt idx="5">
                  <c:v>19000000</c:v>
                </c:pt>
                <c:pt idx="6">
                  <c:v>45000000</c:v>
                </c:pt>
                <c:pt idx="7">
                  <c:v>75000000</c:v>
                </c:pt>
                <c:pt idx="8">
                  <c:v>46500000</c:v>
                </c:pt>
                <c:pt idx="9">
                  <c:v>5000000</c:v>
                </c:pt>
                <c:pt idx="10">
                  <c:v>48000000</c:v>
                </c:pt>
                <c:pt idx="11">
                  <c:v>25500000</c:v>
                </c:pt>
                <c:pt idx="12">
                  <c:v>7000000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8A-4BE0-BEA8-E8128133BF3B}"/>
            </c:ext>
          </c:extLst>
        </c:ser>
        <c:ser>
          <c:idx val="4"/>
          <c:order val="4"/>
          <c:tx>
            <c:strRef>
              <c:f>Slide9!$P$2</c:f>
              <c:strCache>
                <c:ptCount val="1"/>
                <c:pt idx="0">
                  <c:v>Series C</c:v>
                </c:pt>
              </c:strCache>
            </c:strRef>
          </c:tx>
          <c:spPr>
            <a:solidFill>
              <a:srgbClr val="93CC5A"/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Slide9!$P$3:$P$17</c:f>
              <c:numCache>
                <c:formatCode>General</c:formatCode>
                <c:ptCount val="15"/>
                <c:pt idx="5" formatCode="_-* #,##0_-;\-* #,##0_-;_-* &quot;-&quot;??_-;_-@_-">
                  <c:v>52000000</c:v>
                </c:pt>
                <c:pt idx="7" formatCode="_-* #,##0_-;\-* #,##0_-;_-* &quot;-&quot;??_-;_-@_-">
                  <c:v>10000000</c:v>
                </c:pt>
                <c:pt idx="8" formatCode="_-* #,##0_-;\-* #,##0_-;_-* &quot;-&quot;??_-;_-@_-">
                  <c:v>230000000</c:v>
                </c:pt>
                <c:pt idx="9" formatCode="_-* #,##0_-;\-* #,##0_-;_-* &quot;-&quot;??_-;_-@_-">
                  <c:v>7600000</c:v>
                </c:pt>
                <c:pt idx="11" formatCode="_-* #,##0_-;\-* #,##0_-;_-* &quot;-&quot;??_-;_-@_-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8A-4BE0-BEA8-E8128133BF3B}"/>
            </c:ext>
          </c:extLst>
        </c:ser>
        <c:ser>
          <c:idx val="5"/>
          <c:order val="5"/>
          <c:tx>
            <c:strRef>
              <c:f>Slide9!$Q$2</c:f>
              <c:strCache>
                <c:ptCount val="1"/>
                <c:pt idx="0">
                  <c:v>Series D</c:v>
                </c:pt>
              </c:strCache>
            </c:strRef>
          </c:tx>
          <c:spPr>
            <a:solidFill>
              <a:srgbClr val="44C69E"/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Slide9!$Q$3:$Q$17</c:f>
              <c:numCache>
                <c:formatCode>General</c:formatCode>
                <c:ptCount val="15"/>
                <c:pt idx="7" formatCode="_-* #,##0_-;\-* #,##0_-;_-* &quot;-&quot;??_-;_-@_-">
                  <c:v>215000000</c:v>
                </c:pt>
                <c:pt idx="9" formatCode="_-* #,##0_-;\-* #,##0_-;_-* &quot;-&quot;??_-;_-@_-">
                  <c:v>27000000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8A-4BE0-BEA8-E8128133BF3B}"/>
            </c:ext>
          </c:extLst>
        </c:ser>
        <c:ser>
          <c:idx val="6"/>
          <c:order val="6"/>
          <c:tx>
            <c:strRef>
              <c:f>Slide9!$R$2</c:f>
              <c:strCache>
                <c:ptCount val="1"/>
                <c:pt idx="0">
                  <c:v>Series 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Slide9!$B$3:$B$17</c:f>
              <c:strCache>
                <c:ptCount val="15"/>
                <c:pt idx="0">
                  <c:v>BioTech</c:v>
                </c:pt>
                <c:pt idx="1">
                  <c:v>HealthTech</c:v>
                </c:pt>
                <c:pt idx="2">
                  <c:v>E-Commerce</c:v>
                </c:pt>
                <c:pt idx="3">
                  <c:v>Tech</c:v>
                </c:pt>
                <c:pt idx="4">
                  <c:v>Entertainment</c:v>
                </c:pt>
                <c:pt idx="5">
                  <c:v>Fashion</c:v>
                </c:pt>
                <c:pt idx="6">
                  <c:v>InsurTech</c:v>
                </c:pt>
                <c:pt idx="7">
                  <c:v>Logistic</c:v>
                </c:pt>
                <c:pt idx="8">
                  <c:v>FinTech</c:v>
                </c:pt>
                <c:pt idx="9">
                  <c:v>AdTech</c:v>
                </c:pt>
                <c:pt idx="10">
                  <c:v>TravelTech</c:v>
                </c:pt>
                <c:pt idx="11">
                  <c:v>FoodTech</c:v>
                </c:pt>
                <c:pt idx="12">
                  <c:v>Edtech</c:v>
                </c:pt>
                <c:pt idx="13">
                  <c:v>PropTech</c:v>
                </c:pt>
                <c:pt idx="14">
                  <c:v>AgriTech</c:v>
                </c:pt>
              </c:strCache>
            </c:strRef>
          </c:cat>
          <c:val>
            <c:numRef>
              <c:f>Slide9!$R$3:$R$17</c:f>
              <c:numCache>
                <c:formatCode>General</c:formatCode>
                <c:ptCount val="15"/>
                <c:pt idx="7" formatCode="_-* #,##0_-;\-* #,##0_-;_-* &quot;-&quot;??_-;_-@_-">
                  <c:v>150000000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8A-4BE0-BEA8-E8128133BF3B}"/>
            </c:ext>
          </c:extLst>
        </c:ser>
        <c:ser>
          <c:idx val="7"/>
          <c:order val="7"/>
          <c:tx>
            <c:strRef>
              <c:f>Slide9!$V$2</c:f>
              <c:strCache>
                <c:ptCount val="1"/>
                <c:pt idx="0">
                  <c:v>Preseed-Series 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val>
            <c:numRef>
              <c:f>Slide9!$V$3:$V$17</c:f>
              <c:numCache>
                <c:formatCode>_-* #,##0_-;\-* #,##0_-;_-* "-"??_-;_-@_-</c:formatCode>
                <c:ptCount val="15"/>
                <c:pt idx="0">
                  <c:v>1830000</c:v>
                </c:pt>
                <c:pt idx="1">
                  <c:v>15036200</c:v>
                </c:pt>
                <c:pt idx="2">
                  <c:v>27038000</c:v>
                </c:pt>
                <c:pt idx="3">
                  <c:v>29889508</c:v>
                </c:pt>
                <c:pt idx="4">
                  <c:v>41581284</c:v>
                </c:pt>
                <c:pt idx="5">
                  <c:v>85100000</c:v>
                </c:pt>
                <c:pt idx="6">
                  <c:v>101735042</c:v>
                </c:pt>
                <c:pt idx="7">
                  <c:v>478252000</c:v>
                </c:pt>
                <c:pt idx="8">
                  <c:v>431635563</c:v>
                </c:pt>
                <c:pt idx="9">
                  <c:v>99666917</c:v>
                </c:pt>
                <c:pt idx="10">
                  <c:v>79739134</c:v>
                </c:pt>
                <c:pt idx="11">
                  <c:v>33495102</c:v>
                </c:pt>
                <c:pt idx="12">
                  <c:v>28711180</c:v>
                </c:pt>
                <c:pt idx="13">
                  <c:v>22085000</c:v>
                </c:pt>
                <c:pt idx="14">
                  <c:v>9676790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8A-4BE0-BEA8-E8128133B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63535183"/>
        <c:axId val="1363538511"/>
      </c:barChart>
      <c:catAx>
        <c:axId val="13635351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ark" panose="02000000000000000000" pitchFamily="2" charset="0"/>
                <a:ea typeface="+mn-ea"/>
                <a:cs typeface="Quark" panose="02000000000000000000" pitchFamily="2" charset="0"/>
              </a:defRPr>
            </a:pPr>
            <a:endParaRPr lang="th-TH"/>
          </a:p>
        </c:txPr>
        <c:crossAx val="1363538511"/>
        <c:crosses val="autoZero"/>
        <c:auto val="1"/>
        <c:lblAlgn val="ctr"/>
        <c:lblOffset val="100"/>
        <c:noMultiLvlLbl val="0"/>
      </c:catAx>
      <c:valAx>
        <c:axId val="1363538511"/>
        <c:scaling>
          <c:orientation val="minMax"/>
          <c:max val="600000000.00000012"/>
          <c:min val="0"/>
        </c:scaling>
        <c:delete val="0"/>
        <c:axPos val="b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HULALONGKORN" panose="02000506050000020004" pitchFamily="50" charset="-34"/>
                <a:ea typeface="+mn-ea"/>
                <a:cs typeface="CHULALONGKORN" panose="02000506050000020004" pitchFamily="50" charset="-34"/>
              </a:defRPr>
            </a:pPr>
            <a:endParaRPr lang="th-TH"/>
          </a:p>
        </c:txPr>
        <c:crossAx val="1363535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62403373648809"/>
          <c:y val="0.91726223493816528"/>
          <c:w val="0.76675184892484671"/>
          <c:h val="6.6090327423638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HULALONGKORN" panose="02000506050000020004" pitchFamily="50" charset="-34"/>
              <a:ea typeface="+mn-ea"/>
              <a:cs typeface="CHULALONGKORN" panose="02000506050000020004" pitchFamily="50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latin typeface="CHULALONGKORN" panose="02000506050000020004" pitchFamily="50" charset="-34"/>
          <a:cs typeface="CHULALONGKORN" panose="02000506050000020004" pitchFamily="50" charset="-34"/>
        </a:defRPr>
      </a:pPr>
      <a:endParaRPr lang="th-T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02275-4B5C-41C7-8D61-2EF9E60D6537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2F5E6-D9F3-47F3-8D35-332E610CBE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952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A5986-2301-4BDE-AC58-CE655EAD896D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545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A5986-2301-4BDE-AC58-CE655EAD896D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507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DEC7-B1C0-788F-D6C8-6C90D1EC7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64E24-EE60-CAA2-058F-CB02FCA43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D2E5E-3A95-EA44-5748-74713E72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BF294-37EE-ECFA-D216-445E16C9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3DAA4-F0E3-FD4A-3530-DCC4C8B5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496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FD9C-CEB9-7F42-19B1-A1F2C0A6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BBC70-F558-7133-71D5-11FC2CC0E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98C32-F4C4-DDBC-702A-912A1201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CF97B-A0AB-B84C-B6DB-5DDBAC03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5A11B-DAFA-C1F6-A012-63AA2A9C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990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5B5E8-20CF-304D-C462-49FA4493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395F6-9287-EAE7-3D4F-05281196F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9A833-8690-0ECB-1FE0-DBBA8B79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CB183-0D02-FA17-8F44-5BBF7354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4869-D818-F113-0444-638E03B4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3489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EB55-26B9-4B0F-82C1-30DE671EA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4ADB2-A993-4902-846F-0AF7F1349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F3AA9-4DD6-47EF-A53E-CA2094F7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27A3D-E4B5-4350-924D-6B286F73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6AECC-D053-4CC7-913A-7091934B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2267-FC0B-483F-9D59-4F8CFED2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11E8A-AE17-4F08-806A-2F6C3C107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33C5F-4A94-4F44-A7AD-8CFD61FB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D6358-BA4F-4EA9-9307-7B55F397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BB99D-F59F-4425-99C4-AEE0BC86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6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6A28-D9CE-490C-9E5D-270F5E81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2BBFC-F9FC-4B65-8F54-FED12D990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09334-0020-4478-A1BC-B4D5A654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0CEC7-F9B0-435C-9391-606790CD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0C864-479F-4F90-AE3A-B81D9668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5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7EB1-DA55-4FE9-9B98-2EC7C273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A4A-111C-49B1-8A93-141D7B75F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97DDF-410D-4233-AE9F-595AE07B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4467D-A4F2-48DE-A850-E91A249B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FF4E3-CDB6-44CF-9041-471F7547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E63ED-754E-437C-B7B6-C5B1E01F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3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9EA0-611B-44D6-9CB4-33C2EB93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72604-EA00-40F8-BC55-2D2407A29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F09BA-3854-4D7D-BE67-5A51B216A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C1F42-56ED-4512-92DF-5C8286F3D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4206E4-EE7A-4917-9071-ABE5BF9FF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8EBAF0-A1C3-4B66-A4BC-316F5559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3908C7-95E1-42D7-9A29-446A2930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4EFF6-21FC-47CB-B25C-1036F03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28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8C5-5D4A-45D4-838B-A595D438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08E5B-F519-4E45-B773-07C08068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90187-4A08-485D-A676-6DE536A9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E1405-A625-43DA-BE1C-4014FC6D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29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4273C-3F0B-4D0B-ADBB-7A7ECFAC9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1E6E9-0158-4392-9315-84FFC764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24B64-FDF4-4A4E-AAAA-57D9CC8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A002-7DB3-40E0-AD1A-64DCAABB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00914-9E9E-4013-9FDF-5C9A0E2CB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1547F-2B12-4B27-8F9B-F4120E7C7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BC671-7632-4F13-ACA7-191874B9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C4B7-2B24-4D45-A5F4-86E58889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BCB62-AEB9-486B-BC55-28640368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4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A7B0-1B30-44E7-D52B-E8D81E71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95DB6-6CF1-2EFB-218F-D1059D85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2B4E5-51A9-6390-A302-DF73396B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F75CF-159D-6CC3-99FB-9E21E6F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D8F09-1413-28BC-E7A8-3049FB10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0380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25A0-DE6D-45A6-99FC-2538C997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F2130C-4EDB-4C0F-BB03-90CED277A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4BA77-B45D-4139-B2CD-4C9D16A69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CB094-7EA1-44D9-AEDB-7AAA83FE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F0031-C451-4633-86C3-35A94CBF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1009E-BEE9-4DA0-A92D-76590536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5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1516-1E6A-400F-A486-5273B429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F9950-AB0F-4A17-881F-EC7BC2963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6CFCF-074A-43CD-85E0-AB1EBDF1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3F2F5-5EDB-4B8E-976A-D606E06F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B5C4F-9645-4200-8A8E-9D54191A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7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8CCA8-1484-45E8-B488-54F3A55F6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3C012-8358-40C7-8659-7FD79CE17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90AC8-0825-47D6-8A09-2ADD9543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67693-27A5-4900-9ADD-6795DDE0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A0346-212D-4160-A6D0-22C7AFF3E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B36-586A-459E-B11E-6F1CA999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16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1CF71-6C11-4C2A-B1C2-CF5BBDB0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635A2-E916-4BE0-AEEA-9DDE5441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33647-2C0F-4E4B-A02E-F155844D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202A7-76FC-4AC1-B4ED-C69A2EEC139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71FB5A-C522-42FF-B34A-27B2F2326632}"/>
              </a:ext>
            </a:extLst>
          </p:cNvPr>
          <p:cNvGrpSpPr/>
          <p:nvPr userDrawn="1"/>
        </p:nvGrpSpPr>
        <p:grpSpPr>
          <a:xfrm>
            <a:off x="10217426" y="81301"/>
            <a:ext cx="1898374" cy="365125"/>
            <a:chOff x="6792263" y="429171"/>
            <a:chExt cx="2411372" cy="414322"/>
          </a:xfrm>
        </p:grpSpPr>
        <p:pic>
          <p:nvPicPr>
            <p:cNvPr id="12" name="Picture 2" descr="กระทรวงการอุดมศึกษา วิทยาศาสตร์ วิจัยและนวัตกรรม - National ...">
              <a:extLst>
                <a:ext uri="{FF2B5EF4-FFF2-40B4-BE49-F238E27FC236}">
                  <a16:creationId xmlns:a16="http://schemas.microsoft.com/office/drawing/2014/main" id="{A101E2AF-490C-4D13-B4A5-12C6C7556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263" y="526203"/>
              <a:ext cx="1049972" cy="317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BE13A4-8A0D-48D6-9632-253915CCE0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6982" y="429171"/>
              <a:ext cx="1226653" cy="414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425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2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61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96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1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1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9DF8-D7D0-EF2A-1640-6ADEB12D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2354E-4E2E-201D-DF83-A2E1FA973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68DE-A22D-628A-C0C2-2008ED48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71B4-23C5-954E-EF7B-E39411D5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12FC-E6E0-30D9-AD9D-DA0BA21E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6075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1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4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31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5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35AE-4553-20C1-357E-65248A14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7FD8-BB53-3B08-DBA1-26ABA0BBF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F230B-7344-7517-996D-868B337B8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70DC5-EAEE-8290-BD7A-8794F5DF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E71B5-7BEA-951F-DA97-E83A6E12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7EFE-D1EB-96CA-A5A7-DB7BAB46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350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A7E62-77D6-DEFA-2967-688556206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F0907-8824-1E1B-710B-587B20490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EAFB4-5CF9-9B18-7A84-EDCB7C315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82777-E2BF-1630-5E98-2D25B4F9C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A2B09A-2197-AF43-1EDF-2EC921828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38E30-3855-9C89-B11A-3C1FF0FB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62A13-2BE6-DA0D-0812-F6A0E8C1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18C7E3-3687-8C5B-859A-AA50F0DB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735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9549-3380-5D71-E81E-755CAF67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731B6-3B6B-CDD7-7213-7244A446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FDAB-2D9F-3641-514A-6452E1B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D2B5C-395B-AF3C-D137-0B4E50C3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975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C96D7C-8BFF-FDD4-92A3-2FADBBC2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3C943-4F9C-B2FF-F122-F5FBA3F8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A6DF-AC45-641F-2991-794BFF87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155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4FF9-70C0-BF2D-8478-CF16F7E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86AF6-7C01-C497-4AE6-3E0892BED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BDCB4-4527-3AAE-C277-CA1084461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DEDC3-C181-75AA-0699-7A486C1D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3E056-2B5E-1BEA-AA34-A47A00FC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4A5A9-F448-32B9-C988-F5007628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483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0FAE-811D-F07D-BE33-A3DFA4CE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935C1-A273-E583-53DC-E59E58A00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165FF-369C-9CDF-4820-E9714DA8B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FED82-B49B-BAFE-4F50-6BCB7A21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6262D-9AE2-E328-7AA5-81601C88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C7342-8F62-67D8-FC18-6ED2289A9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584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34A21-0854-704F-C4E2-D2ED130E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633F6-7EE2-DA6F-01D9-F152392B8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3E844-3BB2-24F0-D943-F2EDC3DFD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EDB3-1C0A-4684-9487-4928336EE0DE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7DB78-4B54-AE0F-52D2-7B1C9A348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F7815-71F0-B3E7-73E1-D67AC3656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024D-2430-4EE6-94CB-519F06B7A3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924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D2E015-88F8-4AE7-9026-4E882CCC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1DAFC-6CDB-43D0-BFC9-8ECDE861E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1C077-986D-443C-B0BC-05BEC4393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38E08-7BF4-4EB6-A42C-F22B97C40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EFF98-F929-4B21-BAFA-1F9644040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Quark" panose="02000000000000000000" pitchFamily="50" charset="-34"/>
                <a:cs typeface="Quark" panose="02000000000000000000" pitchFamily="50" charset="-34"/>
              </a:defRPr>
            </a:lvl1pPr>
          </a:lstStyle>
          <a:p>
            <a:fld id="{F8E44B36-586A-459E-B11E-6F1CA9999A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3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hyperlink" Target="http://www.prachachat.net/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jpeg"/><Relationship Id="rId18" Type="http://schemas.openxmlformats.org/officeDocument/2006/relationships/image" Target="../media/image81.png"/><Relationship Id="rId26" Type="http://schemas.openxmlformats.org/officeDocument/2006/relationships/image" Target="../media/image89.jpeg"/><Relationship Id="rId21" Type="http://schemas.openxmlformats.org/officeDocument/2006/relationships/image" Target="../media/image84.jpeg"/><Relationship Id="rId34" Type="http://schemas.openxmlformats.org/officeDocument/2006/relationships/image" Target="../media/image97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png"/><Relationship Id="rId25" Type="http://schemas.openxmlformats.org/officeDocument/2006/relationships/image" Target="../media/image88.jpeg"/><Relationship Id="rId33" Type="http://schemas.openxmlformats.org/officeDocument/2006/relationships/image" Target="../media/image96.jpeg"/><Relationship Id="rId38" Type="http://schemas.openxmlformats.org/officeDocument/2006/relationships/image" Target="../media/image64.png"/><Relationship Id="rId2" Type="http://schemas.openxmlformats.org/officeDocument/2006/relationships/image" Target="../media/image65.jpeg"/><Relationship Id="rId16" Type="http://schemas.openxmlformats.org/officeDocument/2006/relationships/image" Target="../media/image79.png"/><Relationship Id="rId20" Type="http://schemas.openxmlformats.org/officeDocument/2006/relationships/image" Target="../media/image83.jpeg"/><Relationship Id="rId29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24" Type="http://schemas.openxmlformats.org/officeDocument/2006/relationships/image" Target="../media/image87.jpeg"/><Relationship Id="rId32" Type="http://schemas.openxmlformats.org/officeDocument/2006/relationships/image" Target="../media/image95.jpeg"/><Relationship Id="rId37" Type="http://schemas.openxmlformats.org/officeDocument/2006/relationships/image" Target="../media/image100.jpe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23" Type="http://schemas.openxmlformats.org/officeDocument/2006/relationships/image" Target="../media/image86.jpeg"/><Relationship Id="rId28" Type="http://schemas.openxmlformats.org/officeDocument/2006/relationships/image" Target="../media/image91.jpeg"/><Relationship Id="rId36" Type="http://schemas.openxmlformats.org/officeDocument/2006/relationships/image" Target="../media/image99.jpeg"/><Relationship Id="rId10" Type="http://schemas.openxmlformats.org/officeDocument/2006/relationships/image" Target="../media/image73.jpeg"/><Relationship Id="rId19" Type="http://schemas.openxmlformats.org/officeDocument/2006/relationships/image" Target="../media/image82.jpeg"/><Relationship Id="rId31" Type="http://schemas.openxmlformats.org/officeDocument/2006/relationships/image" Target="../media/image94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Relationship Id="rId22" Type="http://schemas.openxmlformats.org/officeDocument/2006/relationships/image" Target="../media/image85.jpeg"/><Relationship Id="rId27" Type="http://schemas.openxmlformats.org/officeDocument/2006/relationships/image" Target="../media/image90.jpeg"/><Relationship Id="rId30" Type="http://schemas.openxmlformats.org/officeDocument/2006/relationships/image" Target="../media/image93.jpeg"/><Relationship Id="rId35" Type="http://schemas.openxmlformats.org/officeDocument/2006/relationships/image" Target="../media/image98.png"/><Relationship Id="rId8" Type="http://schemas.openxmlformats.org/officeDocument/2006/relationships/image" Target="../media/image71.jpeg"/><Relationship Id="rId3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jpeg"/><Relationship Id="rId18" Type="http://schemas.openxmlformats.org/officeDocument/2006/relationships/image" Target="../media/image115.png"/><Relationship Id="rId3" Type="http://schemas.openxmlformats.org/officeDocument/2006/relationships/image" Target="../media/image5.png"/><Relationship Id="rId21" Type="http://schemas.openxmlformats.org/officeDocument/2006/relationships/image" Target="../media/image118.jpe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4.jpe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jpeg"/><Relationship Id="rId23" Type="http://schemas.openxmlformats.org/officeDocument/2006/relationships/image" Target="../media/image120.jpe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jpeg"/><Relationship Id="rId22" Type="http://schemas.openxmlformats.org/officeDocument/2006/relationships/image" Target="../media/image1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5.png"/><Relationship Id="rId7" Type="http://schemas.openxmlformats.org/officeDocument/2006/relationships/image" Target="../media/image1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5.png"/><Relationship Id="rId7" Type="http://schemas.openxmlformats.org/officeDocument/2006/relationships/image" Target="../media/image131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5.sv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svg"/><Relationship Id="rId18" Type="http://schemas.openxmlformats.org/officeDocument/2006/relationships/image" Target="../media/image150.png"/><Relationship Id="rId3" Type="http://schemas.openxmlformats.org/officeDocument/2006/relationships/image" Target="../media/image5.png"/><Relationship Id="rId21" Type="http://schemas.openxmlformats.org/officeDocument/2006/relationships/image" Target="../media/image153.svg"/><Relationship Id="rId7" Type="http://schemas.openxmlformats.org/officeDocument/2006/relationships/image" Target="../media/image139.jpeg"/><Relationship Id="rId12" Type="http://schemas.openxmlformats.org/officeDocument/2006/relationships/image" Target="../media/image144.png"/><Relationship Id="rId17" Type="http://schemas.openxmlformats.org/officeDocument/2006/relationships/image" Target="../media/image149.svg"/><Relationship Id="rId2" Type="http://schemas.openxmlformats.org/officeDocument/2006/relationships/image" Target="../media/image4.jpeg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svg"/><Relationship Id="rId11" Type="http://schemas.openxmlformats.org/officeDocument/2006/relationships/image" Target="../media/image143.jpeg"/><Relationship Id="rId5" Type="http://schemas.openxmlformats.org/officeDocument/2006/relationships/image" Target="../media/image137.png"/><Relationship Id="rId15" Type="http://schemas.openxmlformats.org/officeDocument/2006/relationships/image" Target="../media/image147.svg"/><Relationship Id="rId23" Type="http://schemas.openxmlformats.org/officeDocument/2006/relationships/image" Target="../media/image155.svg"/><Relationship Id="rId10" Type="http://schemas.openxmlformats.org/officeDocument/2006/relationships/image" Target="../media/image142.png"/><Relationship Id="rId19" Type="http://schemas.openxmlformats.org/officeDocument/2006/relationships/image" Target="../media/image151.sv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Relationship Id="rId22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26" Type="http://schemas.openxmlformats.org/officeDocument/2006/relationships/image" Target="../media/image177.jpeg"/><Relationship Id="rId3" Type="http://schemas.openxmlformats.org/officeDocument/2006/relationships/image" Target="../media/image5.png"/><Relationship Id="rId21" Type="http://schemas.openxmlformats.org/officeDocument/2006/relationships/image" Target="../media/image172.png"/><Relationship Id="rId7" Type="http://schemas.openxmlformats.org/officeDocument/2006/relationships/image" Target="../media/image159.jpe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5" Type="http://schemas.openxmlformats.org/officeDocument/2006/relationships/image" Target="../media/image176.png"/><Relationship Id="rId2" Type="http://schemas.openxmlformats.org/officeDocument/2006/relationships/image" Target="../media/image4.jpeg"/><Relationship Id="rId16" Type="http://schemas.openxmlformats.org/officeDocument/2006/relationships/image" Target="../media/image168.png"/><Relationship Id="rId20" Type="http://schemas.openxmlformats.org/officeDocument/2006/relationships/image" Target="../media/image56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jpeg"/><Relationship Id="rId11" Type="http://schemas.openxmlformats.org/officeDocument/2006/relationships/image" Target="../media/image163.png"/><Relationship Id="rId24" Type="http://schemas.openxmlformats.org/officeDocument/2006/relationships/image" Target="../media/image175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23" Type="http://schemas.openxmlformats.org/officeDocument/2006/relationships/image" Target="../media/image174.png"/><Relationship Id="rId28" Type="http://schemas.openxmlformats.org/officeDocument/2006/relationships/image" Target="../media/image179.jpeg"/><Relationship Id="rId10" Type="http://schemas.openxmlformats.org/officeDocument/2006/relationships/image" Target="../media/image162.jpeg"/><Relationship Id="rId19" Type="http://schemas.openxmlformats.org/officeDocument/2006/relationships/image" Target="../media/image171.png"/><Relationship Id="rId4" Type="http://schemas.openxmlformats.org/officeDocument/2006/relationships/image" Target="../media/image156.jpe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Relationship Id="rId22" Type="http://schemas.openxmlformats.org/officeDocument/2006/relationships/image" Target="../media/image173.png"/><Relationship Id="rId27" Type="http://schemas.openxmlformats.org/officeDocument/2006/relationships/image" Target="../media/image178.png"/><Relationship Id="rId30" Type="http://schemas.openxmlformats.org/officeDocument/2006/relationships/image" Target="../media/image1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5.png"/><Relationship Id="rId7" Type="http://schemas.openxmlformats.org/officeDocument/2006/relationships/image" Target="../media/image18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5.png"/><Relationship Id="rId7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96.png"/><Relationship Id="rId4" Type="http://schemas.openxmlformats.org/officeDocument/2006/relationships/image" Target="../media/image191.jpeg"/><Relationship Id="rId9" Type="http://schemas.openxmlformats.org/officeDocument/2006/relationships/image" Target="../media/image1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jpe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0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4.jpeg"/><Relationship Id="rId7" Type="http://schemas.openxmlformats.org/officeDocument/2006/relationships/image" Target="../media/image2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5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4.jpe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jpe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chart" Target="../charts/chart3.xml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785599" y="1764478"/>
            <a:ext cx="914397" cy="5640012"/>
            <a:chOff x="0" y="0"/>
            <a:chExt cx="532628" cy="2228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2628" cy="2228153"/>
            </a:xfrm>
            <a:custGeom>
              <a:avLst/>
              <a:gdLst/>
              <a:ahLst/>
              <a:cxnLst/>
              <a:rect l="l" t="t" r="r" b="b"/>
              <a:pathLst>
                <a:path w="532628" h="2228153">
                  <a:moveTo>
                    <a:pt x="0" y="0"/>
                  </a:moveTo>
                  <a:lnTo>
                    <a:pt x="532628" y="0"/>
                  </a:lnTo>
                  <a:lnTo>
                    <a:pt x="532628" y="2228153"/>
                  </a:lnTo>
                  <a:lnTo>
                    <a:pt x="0" y="2228153"/>
                  </a:lnTo>
                  <a:close/>
                </a:path>
              </a:pathLst>
            </a:custGeom>
            <a:solidFill>
              <a:srgbClr val="9F9F9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7592" y="-404949"/>
            <a:ext cx="2473130" cy="677157"/>
            <a:chOff x="0" y="0"/>
            <a:chExt cx="977039" cy="2675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7039" cy="267519"/>
            </a:xfrm>
            <a:custGeom>
              <a:avLst/>
              <a:gdLst/>
              <a:ahLst/>
              <a:cxnLst/>
              <a:rect l="l" t="t" r="r" b="b"/>
              <a:pathLst>
                <a:path w="977039" h="267519">
                  <a:moveTo>
                    <a:pt x="0" y="0"/>
                  </a:moveTo>
                  <a:lnTo>
                    <a:pt x="977039" y="0"/>
                  </a:lnTo>
                  <a:lnTo>
                    <a:pt x="977039" y="267519"/>
                  </a:lnTo>
                  <a:lnTo>
                    <a:pt x="0" y="267519"/>
                  </a:lnTo>
                  <a:close/>
                </a:path>
              </a:pathLst>
            </a:custGeom>
            <a:solidFill>
              <a:srgbClr val="9F9F9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19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5D0017C8-C99F-7892-38BA-FB756D49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08" y="66840"/>
            <a:ext cx="607373" cy="6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7514F64-D0B6-920A-9267-5AF5BAB6C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04" y="-42828"/>
            <a:ext cx="1875396" cy="8336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FEC8B-D013-EEEA-B111-9D560585DBA9}"/>
              </a:ext>
            </a:extLst>
          </p:cNvPr>
          <p:cNvSpPr/>
          <p:nvPr/>
        </p:nvSpPr>
        <p:spPr>
          <a:xfrm>
            <a:off x="1631285" y="2794084"/>
            <a:ext cx="8192830" cy="61200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0301B-1060-330E-67EE-DD02C00454AD}"/>
              </a:ext>
            </a:extLst>
          </p:cNvPr>
          <p:cNvSpPr txBox="1"/>
          <p:nvPr/>
        </p:nvSpPr>
        <p:spPr>
          <a:xfrm>
            <a:off x="-153670" y="1664061"/>
            <a:ext cx="120929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  <a:t>Reinventing Higher Education in the Disruptive World :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  <a:t>Science, Innovation and Talents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2167D-808D-6A20-E1C6-7BE273ACAB33}"/>
              </a:ext>
            </a:extLst>
          </p:cNvPr>
          <p:cNvSpPr txBox="1"/>
          <p:nvPr/>
        </p:nvSpPr>
        <p:spPr>
          <a:xfrm>
            <a:off x="615155" y="3242462"/>
            <a:ext cx="109526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Kitipong Promwong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&amp; Tidarat Komolwanich</a:t>
            </a:r>
            <a:endParaRPr lang="en-US" sz="2400" b="1" dirty="0">
              <a:solidFill>
                <a:srgbClr val="5B9BD5">
                  <a:lumMod val="50000"/>
                </a:srgb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                                President                Policy Specialist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Office of National Higher Education Science Research and Innovation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Policy Council, NXPO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srgbClr val="5B9BD5">
                  <a:lumMod val="50000"/>
                </a:srgb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srgbClr val="5B9BD5">
                  <a:lumMod val="50000"/>
                </a:srgb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Walailak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Research Convention 2023,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Higher Education in the Disruptive Era”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28 March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8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-118602" y="75190"/>
            <a:ext cx="110694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600" b="1" dirty="0">
                <a:latin typeface="Kanit" pitchFamily="2" charset="-34"/>
                <a:cs typeface="Kanit" pitchFamily="2" charset="-34"/>
              </a:rPr>
              <a:t>UHC : </a:t>
            </a:r>
            <a:r>
              <a:rPr lang="en-US" sz="2600" b="1" dirty="0"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6 universities </a:t>
            </a:r>
            <a:r>
              <a:rPr lang="en-US" sz="2600" b="1" dirty="0">
                <a:latin typeface="Kanit" pitchFamily="2" charset="-34"/>
                <a:cs typeface="Kanit" pitchFamily="2" charset="-34"/>
              </a:rPr>
              <a:t>and company/startup/spin-off : </a:t>
            </a:r>
            <a:r>
              <a:rPr lang="en-US" sz="2600" b="1" dirty="0">
                <a:solidFill>
                  <a:srgbClr val="0070C0"/>
                </a:solidFill>
                <a:latin typeface="Kanit" pitchFamily="2" charset="-34"/>
                <a:cs typeface="Kanit" pitchFamily="2" charset="-34"/>
              </a:rPr>
              <a:t>42 companies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08" y="66154"/>
            <a:ext cx="476374" cy="4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82" y="-2563"/>
            <a:ext cx="1253326" cy="557135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10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84904A-6ABE-1AC6-7C3D-2244B291B992}"/>
              </a:ext>
            </a:extLst>
          </p:cNvPr>
          <p:cNvSpPr/>
          <p:nvPr/>
        </p:nvSpPr>
        <p:spPr>
          <a:xfrm>
            <a:off x="109040" y="1899077"/>
            <a:ext cx="11875356" cy="1478364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C9EE65-F68E-00EB-99FF-B569A0082AE3}"/>
              </a:ext>
            </a:extLst>
          </p:cNvPr>
          <p:cNvSpPr/>
          <p:nvPr/>
        </p:nvSpPr>
        <p:spPr>
          <a:xfrm>
            <a:off x="109041" y="3538534"/>
            <a:ext cx="11875355" cy="1237389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AF0D795-36BD-9234-7815-55C7A9054A4E}"/>
              </a:ext>
            </a:extLst>
          </p:cNvPr>
          <p:cNvSpPr/>
          <p:nvPr/>
        </p:nvSpPr>
        <p:spPr>
          <a:xfrm>
            <a:off x="109041" y="4953129"/>
            <a:ext cx="11875355" cy="968529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AEC8BE6-F0E9-CE2C-7E3B-1947A4FEAF57}"/>
              </a:ext>
            </a:extLst>
          </p:cNvPr>
          <p:cNvSpPr txBox="1"/>
          <p:nvPr/>
        </p:nvSpPr>
        <p:spPr>
          <a:xfrm>
            <a:off x="143068" y="5172384"/>
            <a:ext cx="1517652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Quark" panose="02000000000000000000" pitchFamily="50" charset="-34"/>
                <a:ea typeface="Ebrima" panose="02000000000000000000" pitchFamily="2" charset="0"/>
                <a:cs typeface="Quark" panose="02000000000000000000" pitchFamily="50" charset="-34"/>
              </a:rPr>
              <a:t>How to Investment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Quark" panose="02000000000000000000" pitchFamily="50" charset="-34"/>
              <a:ea typeface="Ebrima" panose="02000000000000000000" pitchFamily="2" charset="0"/>
              <a:cs typeface="Quark" panose="02000000000000000000" pitchFamily="50" charset="-3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88A905-0293-3C4F-78A9-19B72FF7F68E}"/>
              </a:ext>
            </a:extLst>
          </p:cNvPr>
          <p:cNvSpPr txBox="1"/>
          <p:nvPr/>
        </p:nvSpPr>
        <p:spPr>
          <a:xfrm>
            <a:off x="143068" y="3968338"/>
            <a:ext cx="123385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defRPr b="1">
                <a:solidFill>
                  <a:prstClr val="black">
                    <a:lumMod val="75000"/>
                    <a:lumOff val="25000"/>
                  </a:prstClr>
                </a:solidFill>
                <a:latin typeface="Quark" panose="02000000000000000000" pitchFamily="50" charset="-34"/>
                <a:ea typeface="Ebrima" panose="02000000000000000000" pitchFamily="2" charset="0"/>
                <a:cs typeface="Quark" panose="02000000000000000000" pitchFamily="50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ark" panose="02000000000000000000" pitchFamily="50" charset="-34"/>
                <a:ea typeface="Ebrima" panose="02000000000000000000" pitchFamily="2" charset="0"/>
                <a:cs typeface="Quark" panose="02000000000000000000" pitchFamily="50" charset="-34"/>
              </a:rPr>
              <a:t>Management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0FABBE-CFA0-01A7-B80E-E7B07BFE8382}"/>
              </a:ext>
            </a:extLst>
          </p:cNvPr>
          <p:cNvSpPr txBox="1"/>
          <p:nvPr/>
        </p:nvSpPr>
        <p:spPr>
          <a:xfrm>
            <a:off x="171440" y="2342929"/>
            <a:ext cx="105674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ark" panose="02000000000000000000" pitchFamily="50" charset="-34"/>
                <a:ea typeface="Ebrima" panose="02000000000000000000" pitchFamily="2" charset="0"/>
                <a:cs typeface="Quark" panose="02000000000000000000" pitchFamily="50" charset="-34"/>
              </a:rPr>
              <a:t>University’ Investment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5EBDF5-1185-5C13-93FD-84319D359600}"/>
              </a:ext>
            </a:extLst>
          </p:cNvPr>
          <p:cNvSpPr txBox="1"/>
          <p:nvPr/>
        </p:nvSpPr>
        <p:spPr>
          <a:xfrm>
            <a:off x="1322269" y="1509693"/>
            <a:ext cx="159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CU Enterprise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955CA0-7709-6592-C802-D0429F2C9577}"/>
              </a:ext>
            </a:extLst>
          </p:cNvPr>
          <p:cNvSpPr txBox="1"/>
          <p:nvPr/>
        </p:nvSpPr>
        <p:spPr>
          <a:xfrm>
            <a:off x="2842206" y="1442833"/>
            <a:ext cx="185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ANG KAEW HOLDING COMPANY LIMITED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08B99EF-23C4-E646-76E9-C0514228C4CA}"/>
              </a:ext>
            </a:extLst>
          </p:cNvPr>
          <p:cNvSpPr txBox="1"/>
          <p:nvPr/>
        </p:nvSpPr>
        <p:spPr>
          <a:xfrm>
            <a:off x="6635477" y="1427145"/>
            <a:ext cx="1904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NAWAWIWAT COMPANY LIMITED</a:t>
            </a:r>
          </a:p>
        </p:txBody>
      </p:sp>
      <p:pic>
        <p:nvPicPr>
          <p:cNvPr id="77" name="Picture 2" descr="จุฬาลงกรณ์มหาวิทยาลัย - วิกิพีเดีย">
            <a:extLst>
              <a:ext uri="{FF2B5EF4-FFF2-40B4-BE49-F238E27FC236}">
                <a16:creationId xmlns:a16="http://schemas.microsoft.com/office/drawing/2014/main" id="{38A25E3E-1404-FCCA-CC06-18497238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036" y="834380"/>
            <a:ext cx="395266" cy="5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26DB0B1-D13B-7E11-166F-A4CCC9F6EA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161" y="776391"/>
            <a:ext cx="621042" cy="6210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37DEFDE-096B-0BC6-5EBC-2CCFDFFCE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189" y="806177"/>
            <a:ext cx="579903" cy="57990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02EE85E-DD04-9E15-4784-AEF40142A4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754" y="799366"/>
            <a:ext cx="621042" cy="62104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BB68AA8-181D-3B29-AFB8-B9DE56A405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915" y="819726"/>
            <a:ext cx="579903" cy="57990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8B5C6A7-FCA9-5187-8FBA-490AFFA77A26}"/>
              </a:ext>
            </a:extLst>
          </p:cNvPr>
          <p:cNvSpPr txBox="1"/>
          <p:nvPr/>
        </p:nvSpPr>
        <p:spPr>
          <a:xfrm>
            <a:off x="1245496" y="2035753"/>
            <a:ext cx="1674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CHULA 99.8%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Registered capital 220</a:t>
            </a: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 MB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A9CB75-6BBC-EB46-BC0B-701319D5C7B3}"/>
              </a:ext>
            </a:extLst>
          </p:cNvPr>
          <p:cNvSpPr txBox="1"/>
          <p:nvPr/>
        </p:nvSpPr>
        <p:spPr>
          <a:xfrm>
            <a:off x="6581510" y="1989022"/>
            <a:ext cx="2067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Foundation KMUTT 99.96%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Registered capital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0.25 MB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9DBD7D9-E392-C80F-F726-55BE202BB3BA}"/>
              </a:ext>
            </a:extLst>
          </p:cNvPr>
          <p:cNvSpPr txBox="1"/>
          <p:nvPr/>
        </p:nvSpPr>
        <p:spPr>
          <a:xfrm>
            <a:off x="1355589" y="3540703"/>
            <a:ext cx="136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niversity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executives as executive committee of the company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0148977-2C68-FD4D-F914-EBE5A4D44CC6}"/>
              </a:ext>
            </a:extLst>
          </p:cNvPr>
          <p:cNvSpPr txBox="1"/>
          <p:nvPr/>
        </p:nvSpPr>
        <p:spPr>
          <a:xfrm>
            <a:off x="6631000" y="3549779"/>
            <a:ext cx="188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niversity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executives as executive committee of the company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F93272-0433-E6E8-8C3E-E983EAB3AF8A}"/>
              </a:ext>
            </a:extLst>
          </p:cNvPr>
          <p:cNvSpPr txBox="1"/>
          <p:nvPr/>
        </p:nvSpPr>
        <p:spPr>
          <a:xfrm>
            <a:off x="10200747" y="5112311"/>
            <a:ext cx="177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N/A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8612EFC-3AA8-2643-7A8E-DB550D44FFFC}"/>
              </a:ext>
            </a:extLst>
          </p:cNvPr>
          <p:cNvSpPr txBox="1"/>
          <p:nvPr/>
        </p:nvSpPr>
        <p:spPr>
          <a:xfrm>
            <a:off x="1417876" y="5105827"/>
            <a:ext cx="128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Funding </a:t>
            </a:r>
            <a:b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</a:b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IP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FD5557-2EAA-03BE-8294-18F0F1F52161}"/>
              </a:ext>
            </a:extLst>
          </p:cNvPr>
          <p:cNvSpPr txBox="1"/>
          <p:nvPr/>
        </p:nvSpPr>
        <p:spPr>
          <a:xfrm>
            <a:off x="10233570" y="3530560"/>
            <a:ext cx="16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niversity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executives as executive committee of the company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53599A0-8ACA-B37E-19E4-A2035A8B6464}"/>
              </a:ext>
            </a:extLst>
          </p:cNvPr>
          <p:cNvSpPr txBox="1"/>
          <p:nvPr/>
        </p:nvSpPr>
        <p:spPr>
          <a:xfrm>
            <a:off x="2751231" y="2009560"/>
            <a:ext cx="2176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CMU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49%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Foundation CMU 40% 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Suan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Dok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Hospital Foundation 11%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Registered capital 1 </a:t>
            </a:r>
            <a:r>
              <a:rPr lang="en-US" sz="1600" spc="-5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MB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18385E8-052F-978C-40BC-FA6838DCE1F0}"/>
              </a:ext>
            </a:extLst>
          </p:cNvPr>
          <p:cNvSpPr txBox="1"/>
          <p:nvPr/>
        </p:nvSpPr>
        <p:spPr>
          <a:xfrm>
            <a:off x="2833771" y="5172384"/>
            <a:ext cx="1911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IP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2B5FD26-E111-7353-5132-F330CF381668}"/>
              </a:ext>
            </a:extLst>
          </p:cNvPr>
          <p:cNvSpPr txBox="1"/>
          <p:nvPr/>
        </p:nvSpPr>
        <p:spPr>
          <a:xfrm>
            <a:off x="8341554" y="1500322"/>
            <a:ext cx="190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TUIP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1E8F9B9-0093-4996-C4E0-0398C3B77D24}"/>
              </a:ext>
            </a:extLst>
          </p:cNvPr>
          <p:cNvSpPr txBox="1"/>
          <p:nvPr/>
        </p:nvSpPr>
        <p:spPr>
          <a:xfrm>
            <a:off x="4830100" y="1418002"/>
            <a:ext cx="1789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M VENTURER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COMPANY LIMITED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8170FD7-C310-5E6F-5054-1A03DA923E39}"/>
              </a:ext>
            </a:extLst>
          </p:cNvPr>
          <p:cNvSpPr txBox="1"/>
          <p:nvPr/>
        </p:nvSpPr>
        <p:spPr>
          <a:xfrm>
            <a:off x="4821416" y="2030209"/>
            <a:ext cx="171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MU 90%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Registered capital 3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MB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ED23C1-AF45-CF40-E598-F50A537BA5B1}"/>
              </a:ext>
            </a:extLst>
          </p:cNvPr>
          <p:cNvSpPr txBox="1"/>
          <p:nvPr/>
        </p:nvSpPr>
        <p:spPr>
          <a:xfrm>
            <a:off x="4744900" y="3549779"/>
            <a:ext cx="2035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niversity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executives as executive committee of the company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5CB53F-FC2D-F2AE-3BEE-F1C03A1157D8}"/>
              </a:ext>
            </a:extLst>
          </p:cNvPr>
          <p:cNvSpPr txBox="1"/>
          <p:nvPr/>
        </p:nvSpPr>
        <p:spPr>
          <a:xfrm>
            <a:off x="2827984" y="3568228"/>
            <a:ext cx="195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University Council Committee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as executive committee of the company</a:t>
            </a:r>
          </a:p>
        </p:txBody>
      </p:sp>
      <p:pic>
        <p:nvPicPr>
          <p:cNvPr id="98" name="Picture 4" descr="มหาวิทยาลัยเกษตรศาสตร์ (มก.)">
            <a:extLst>
              <a:ext uri="{FF2B5EF4-FFF2-40B4-BE49-F238E27FC236}">
                <a16:creationId xmlns:a16="http://schemas.microsoft.com/office/drawing/2014/main" id="{4E902E13-84D1-A068-FCE3-C623EF8B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7063" y="808873"/>
            <a:ext cx="621576" cy="62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18C7C8C8-511D-5D1F-1C7D-F56F78B29439}"/>
              </a:ext>
            </a:extLst>
          </p:cNvPr>
          <p:cNvSpPr txBox="1"/>
          <p:nvPr/>
        </p:nvSpPr>
        <p:spPr>
          <a:xfrm>
            <a:off x="10125260" y="1415951"/>
            <a:ext cx="1904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K UNIVERSE COMPANY LIMITED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D2378E4-6DEE-3CA7-313E-C5B957A7455C}"/>
              </a:ext>
            </a:extLst>
          </p:cNvPr>
          <p:cNvSpPr txBox="1"/>
          <p:nvPr/>
        </p:nvSpPr>
        <p:spPr>
          <a:xfrm>
            <a:off x="10225069" y="2046746"/>
            <a:ext cx="183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Registered capital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1 MB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6B94F85-AE9A-A4B3-2FE7-03FBED61926B}"/>
              </a:ext>
            </a:extLst>
          </p:cNvPr>
          <p:cNvSpPr txBox="1"/>
          <p:nvPr/>
        </p:nvSpPr>
        <p:spPr>
          <a:xfrm>
            <a:off x="8599932" y="2001538"/>
            <a:ext cx="1564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TU 98% 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Registered capital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1 MB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255938-1917-E7C6-945A-107E91F91290}"/>
              </a:ext>
            </a:extLst>
          </p:cNvPr>
          <p:cNvSpPr txBox="1"/>
          <p:nvPr/>
        </p:nvSpPr>
        <p:spPr>
          <a:xfrm>
            <a:off x="8563969" y="3525458"/>
            <a:ext cx="1606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niversity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executives as executive committee of the company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CA92E95-C2F4-26FF-BDE4-F6F8FFB32D68}"/>
              </a:ext>
            </a:extLst>
          </p:cNvPr>
          <p:cNvSpPr/>
          <p:nvPr/>
        </p:nvSpPr>
        <p:spPr>
          <a:xfrm>
            <a:off x="109040" y="6068396"/>
            <a:ext cx="11875355" cy="393383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8C96524-9834-BB7B-B580-6C8BF8AF1FD2}"/>
              </a:ext>
            </a:extLst>
          </p:cNvPr>
          <p:cNvSpPr txBox="1"/>
          <p:nvPr/>
        </p:nvSpPr>
        <p:spPr>
          <a:xfrm>
            <a:off x="143068" y="6141705"/>
            <a:ext cx="151765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ark" panose="02000000000000000000" pitchFamily="50" charset="-34"/>
                <a:ea typeface="Ebrima" panose="02000000000000000000" pitchFamily="2" charset="0"/>
                <a:cs typeface="Quark" panose="02000000000000000000" pitchFamily="50" charset="-34"/>
              </a:rPr>
              <a:t>Company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B99C01-8928-5131-4DAC-18B275F4AA16}"/>
              </a:ext>
            </a:extLst>
          </p:cNvPr>
          <p:cNvSpPr txBox="1"/>
          <p:nvPr/>
        </p:nvSpPr>
        <p:spPr>
          <a:xfrm>
            <a:off x="1404872" y="6091477"/>
            <a:ext cx="142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companies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5DBE8C-97D0-1F18-6914-35EF145952AC}"/>
              </a:ext>
            </a:extLst>
          </p:cNvPr>
          <p:cNvSpPr txBox="1"/>
          <p:nvPr/>
        </p:nvSpPr>
        <p:spPr>
          <a:xfrm>
            <a:off x="5032457" y="6068086"/>
            <a:ext cx="128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companies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CC5E2C-A2B6-9DDA-702D-423D8713DDA0}"/>
              </a:ext>
            </a:extLst>
          </p:cNvPr>
          <p:cNvSpPr txBox="1"/>
          <p:nvPr/>
        </p:nvSpPr>
        <p:spPr>
          <a:xfrm>
            <a:off x="3279382" y="6068086"/>
            <a:ext cx="128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9</a:t>
            </a:r>
            <a:r>
              <a:rPr lang="th-TH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companies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72E61FD-D111-322D-0221-F713DB27F5F4}"/>
              </a:ext>
            </a:extLst>
          </p:cNvPr>
          <p:cNvSpPr txBox="1"/>
          <p:nvPr/>
        </p:nvSpPr>
        <p:spPr>
          <a:xfrm>
            <a:off x="10202688" y="6091566"/>
            <a:ext cx="170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N/A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8FFBF5C-B029-AA99-8A3E-7C67E8DF3059}"/>
              </a:ext>
            </a:extLst>
          </p:cNvPr>
          <p:cNvSpPr txBox="1"/>
          <p:nvPr/>
        </p:nvSpPr>
        <p:spPr>
          <a:xfrm>
            <a:off x="9030181" y="6091566"/>
            <a:ext cx="128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company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D909F62-70D9-47E4-430D-79E1D46E99FC}"/>
              </a:ext>
            </a:extLst>
          </p:cNvPr>
          <p:cNvSpPr txBox="1"/>
          <p:nvPr/>
        </p:nvSpPr>
        <p:spPr>
          <a:xfrm>
            <a:off x="7090534" y="6091566"/>
            <a:ext cx="128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8 </a:t>
            </a: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companies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E3CC7B0-4D2B-80AD-86CA-2CFF25B0E9F9}"/>
              </a:ext>
            </a:extLst>
          </p:cNvPr>
          <p:cNvCxnSpPr>
            <a:cxnSpLocks/>
          </p:cNvCxnSpPr>
          <p:nvPr/>
        </p:nvCxnSpPr>
        <p:spPr>
          <a:xfrm>
            <a:off x="2796718" y="1855087"/>
            <a:ext cx="0" cy="4606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2EE2DF1-9B23-D0B6-0E5A-8F9246DE230F}"/>
              </a:ext>
            </a:extLst>
          </p:cNvPr>
          <p:cNvCxnSpPr>
            <a:cxnSpLocks/>
          </p:cNvCxnSpPr>
          <p:nvPr/>
        </p:nvCxnSpPr>
        <p:spPr>
          <a:xfrm>
            <a:off x="1319721" y="1899077"/>
            <a:ext cx="0" cy="4606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CB754F2-95D5-C712-D7F1-5A0A55007C93}"/>
              </a:ext>
            </a:extLst>
          </p:cNvPr>
          <p:cNvCxnSpPr>
            <a:cxnSpLocks/>
          </p:cNvCxnSpPr>
          <p:nvPr/>
        </p:nvCxnSpPr>
        <p:spPr>
          <a:xfrm>
            <a:off x="4793644" y="1899077"/>
            <a:ext cx="0" cy="4606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D0E6E9B-6D6A-00FB-F086-67B09596423E}"/>
              </a:ext>
            </a:extLst>
          </p:cNvPr>
          <p:cNvCxnSpPr>
            <a:cxnSpLocks/>
          </p:cNvCxnSpPr>
          <p:nvPr/>
        </p:nvCxnSpPr>
        <p:spPr>
          <a:xfrm>
            <a:off x="6619296" y="1899077"/>
            <a:ext cx="0" cy="4606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DF121D4-976A-C6A1-7D71-BDD83207F6F3}"/>
              </a:ext>
            </a:extLst>
          </p:cNvPr>
          <p:cNvCxnSpPr>
            <a:cxnSpLocks/>
          </p:cNvCxnSpPr>
          <p:nvPr/>
        </p:nvCxnSpPr>
        <p:spPr>
          <a:xfrm>
            <a:off x="8570016" y="1899077"/>
            <a:ext cx="0" cy="4606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16F37E6-B3A2-4225-8D87-9B52CF8A94C5}"/>
              </a:ext>
            </a:extLst>
          </p:cNvPr>
          <p:cNvCxnSpPr>
            <a:cxnSpLocks/>
          </p:cNvCxnSpPr>
          <p:nvPr/>
        </p:nvCxnSpPr>
        <p:spPr>
          <a:xfrm>
            <a:off x="10164289" y="1873494"/>
            <a:ext cx="0" cy="4606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E92AADD-CD67-A66A-3EF9-E0567A36EB1F}"/>
              </a:ext>
            </a:extLst>
          </p:cNvPr>
          <p:cNvSpPr txBox="1"/>
          <p:nvPr/>
        </p:nvSpPr>
        <p:spPr>
          <a:xfrm>
            <a:off x="27493" y="6512555"/>
            <a:ext cx="11351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Other universities in the process of studying the establishment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UHC ex.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Thaksin University</a:t>
            </a:r>
            <a:r>
              <a:rPr lang="th-TH" sz="1600" b="1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Maejo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University</a:t>
            </a:r>
            <a:r>
              <a:rPr lang="th-TH" sz="1600" b="1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Naresuan University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C0EE1B2-3609-32EA-A9F6-58F6A87FD47F}"/>
              </a:ext>
            </a:extLst>
          </p:cNvPr>
          <p:cNvSpPr txBox="1"/>
          <p:nvPr/>
        </p:nvSpPr>
        <p:spPr>
          <a:xfrm>
            <a:off x="4830101" y="5100867"/>
            <a:ext cx="1717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Funding </a:t>
            </a:r>
            <a:b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</a:br>
            <a:r>
              <a:rPr lang="en-US" sz="1600" dirty="0">
                <a:solidFill>
                  <a:prstClr val="black"/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IP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A366A8A-D463-F3F0-5721-2E3A08CC2C91}"/>
              </a:ext>
            </a:extLst>
          </p:cNvPr>
          <p:cNvSpPr txBox="1"/>
          <p:nvPr/>
        </p:nvSpPr>
        <p:spPr>
          <a:xfrm>
            <a:off x="6641577" y="5138530"/>
            <a:ext cx="1911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IP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0F1AD13-94D3-BE3D-E1E8-CCC7E0BEAB16}"/>
              </a:ext>
            </a:extLst>
          </p:cNvPr>
          <p:cNvSpPr txBox="1"/>
          <p:nvPr/>
        </p:nvSpPr>
        <p:spPr>
          <a:xfrm>
            <a:off x="8587327" y="5130850"/>
            <a:ext cx="1576961" cy="346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65140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600" b="1" dirty="0">
                <a:latin typeface="Kanit" pitchFamily="2" charset="-34"/>
                <a:cs typeface="Kanit" pitchFamily="2" charset="-34"/>
              </a:rPr>
              <a:t>Example of University Holding Company and Spin-off Company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BC3342-D383-BE7B-0797-BFFBD0EE9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59" y="769268"/>
            <a:ext cx="10623947" cy="58208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603C5B5-6DD5-B823-68E8-B5D3BAC25F43}"/>
              </a:ext>
            </a:extLst>
          </p:cNvPr>
          <p:cNvSpPr txBox="1"/>
          <p:nvPr/>
        </p:nvSpPr>
        <p:spPr>
          <a:xfrm>
            <a:off x="0" y="6590070"/>
            <a:ext cx="6004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Source: CU Enterprise,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  <a:hlinkClick r:id="rId5"/>
              </a:rPr>
              <a:t>www.prachachat.net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, edunewssiam.com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B4FEF86-4783-8E81-42C6-7225F335F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320" y="749424"/>
            <a:ext cx="6112143" cy="2912063"/>
          </a:xfrm>
          <a:prstGeom prst="rect">
            <a:avLst/>
          </a:prstGeom>
        </p:spPr>
      </p:pic>
      <p:pic>
        <p:nvPicPr>
          <p:cNvPr id="1026" name="Picture 2" descr="มหาวิทยาลัยเชียงใหม่ : Chiang Mai University, THAILAND">
            <a:extLst>
              <a:ext uri="{FF2B5EF4-FFF2-40B4-BE49-F238E27FC236}">
                <a16:creationId xmlns:a16="http://schemas.microsoft.com/office/drawing/2014/main" id="{967624DE-0DB5-2F5C-EFE6-794F0822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873" y="786098"/>
            <a:ext cx="553589" cy="55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3D03346-22AD-8B27-3D21-B4940DD90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850" y="3661488"/>
            <a:ext cx="5403358" cy="3122224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11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04F3F-F787-B68C-4B81-59D1D031FE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4129" y="3776073"/>
            <a:ext cx="498747" cy="4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8EF0D9B-05CB-AE79-524B-2F0F6CE53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13085"/>
          <a:stretch/>
        </p:blipFill>
        <p:spPr>
          <a:xfrm>
            <a:off x="631063" y="526239"/>
            <a:ext cx="10992802" cy="6302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C104E9-484D-D42A-5DDC-4DE146C2AA89}"/>
              </a:ext>
            </a:extLst>
          </p:cNvPr>
          <p:cNvSpPr/>
          <p:nvPr/>
        </p:nvSpPr>
        <p:spPr>
          <a:xfrm>
            <a:off x="261961" y="35905"/>
            <a:ext cx="10699409" cy="652165"/>
          </a:xfrm>
          <a:prstGeom prst="round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Drive Creative Economy from Cultural Heritage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2" name="Google Shape;888;p5">
            <a:extLst>
              <a:ext uri="{FF2B5EF4-FFF2-40B4-BE49-F238E27FC236}">
                <a16:creationId xmlns:a16="http://schemas.microsoft.com/office/drawing/2014/main" id="{8F4A120A-2E28-56DE-B5D9-D80B48837355}"/>
              </a:ext>
            </a:extLst>
          </p:cNvPr>
          <p:cNvSpPr txBox="1">
            <a:spLocks/>
          </p:cNvSpPr>
          <p:nvPr/>
        </p:nvSpPr>
        <p:spPr>
          <a:xfrm>
            <a:off x="9210673" y="63274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888888"/>
              </a:buClr>
              <a:buSzPts val="1600"/>
              <a:buFont typeface="Arial"/>
              <a:buNone/>
              <a:defRPr/>
            </a:pPr>
            <a:fld id="{00000000-1234-1234-1234-123412341234}" type="slidenum">
              <a:rPr lang="th-TH" sz="1600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algn="r">
                <a:buClr>
                  <a:srgbClr val="888888"/>
                </a:buClr>
                <a:buSzPts val="1600"/>
                <a:buFont typeface="Arial"/>
                <a:buNone/>
                <a:defRPr/>
              </a:pPr>
              <a:t>12</a:t>
            </a:fld>
            <a:endParaRPr lang="th-TH" sz="16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18F6EA-489A-DA72-8639-ED85AA797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48" y="79824"/>
            <a:ext cx="1032083" cy="3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3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2889">
            <a:extLst>
              <a:ext uri="{FF2B5EF4-FFF2-40B4-BE49-F238E27FC236}">
                <a16:creationId xmlns:a16="http://schemas.microsoft.com/office/drawing/2014/main" id="{759CDE4E-BF35-7080-8FCE-3A679A3EDCC3}"/>
              </a:ext>
            </a:extLst>
          </p:cNvPr>
          <p:cNvGrpSpPr/>
          <p:nvPr/>
        </p:nvGrpSpPr>
        <p:grpSpPr>
          <a:xfrm>
            <a:off x="3233834" y="860694"/>
            <a:ext cx="3683000" cy="5883762"/>
            <a:chOff x="13759993" y="719764"/>
            <a:chExt cx="6984024" cy="12893918"/>
          </a:xfrm>
          <a:solidFill>
            <a:srgbClr val="D3D3D3">
              <a:lumMod val="75000"/>
              <a:alpha val="50000"/>
            </a:srgbClr>
          </a:solidFill>
        </p:grpSpPr>
        <p:sp>
          <p:nvSpPr>
            <p:cNvPr id="80" name="Shape 2890">
              <a:extLst>
                <a:ext uri="{FF2B5EF4-FFF2-40B4-BE49-F238E27FC236}">
                  <a16:creationId xmlns:a16="http://schemas.microsoft.com/office/drawing/2014/main" id="{72E38EC3-10D3-FF58-D775-04AB015970D4}"/>
                </a:ext>
              </a:extLst>
            </p:cNvPr>
            <p:cNvSpPr/>
            <p:nvPr/>
          </p:nvSpPr>
          <p:spPr>
            <a:xfrm>
              <a:off x="17718337" y="2670600"/>
              <a:ext cx="1151598" cy="619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115" y="0"/>
                  </a:moveTo>
                  <a:lnTo>
                    <a:pt x="107115" y="0"/>
                  </a:lnTo>
                  <a:cubicBezTo>
                    <a:pt x="108098" y="3648"/>
                    <a:pt x="108098" y="3648"/>
                    <a:pt x="108098" y="3648"/>
                  </a:cubicBezTo>
                  <a:cubicBezTo>
                    <a:pt x="108564" y="6432"/>
                    <a:pt x="107580" y="8256"/>
                    <a:pt x="107115" y="10080"/>
                  </a:cubicBezTo>
                  <a:cubicBezTo>
                    <a:pt x="106597" y="13728"/>
                    <a:pt x="108098" y="13728"/>
                    <a:pt x="109598" y="14592"/>
                  </a:cubicBezTo>
                  <a:cubicBezTo>
                    <a:pt x="111565" y="15552"/>
                    <a:pt x="115498" y="19200"/>
                    <a:pt x="113997" y="23808"/>
                  </a:cubicBezTo>
                  <a:cubicBezTo>
                    <a:pt x="112548" y="28416"/>
                    <a:pt x="107115" y="28416"/>
                    <a:pt x="109081" y="35712"/>
                  </a:cubicBezTo>
                  <a:cubicBezTo>
                    <a:pt x="109598" y="38496"/>
                    <a:pt x="112031" y="41184"/>
                    <a:pt x="113531" y="42144"/>
                  </a:cubicBezTo>
                  <a:cubicBezTo>
                    <a:pt x="114514" y="43968"/>
                    <a:pt x="115963" y="47616"/>
                    <a:pt x="116481" y="48480"/>
                  </a:cubicBezTo>
                  <a:lnTo>
                    <a:pt x="116481" y="48480"/>
                  </a:lnTo>
                  <a:cubicBezTo>
                    <a:pt x="115498" y="50304"/>
                    <a:pt x="115963" y="54048"/>
                    <a:pt x="116946" y="57696"/>
                  </a:cubicBezTo>
                  <a:cubicBezTo>
                    <a:pt x="117981" y="60384"/>
                    <a:pt x="119948" y="73248"/>
                    <a:pt x="117981" y="75072"/>
                  </a:cubicBezTo>
                  <a:lnTo>
                    <a:pt x="117981" y="75072"/>
                  </a:lnTo>
                  <a:cubicBezTo>
                    <a:pt x="115498" y="74112"/>
                    <a:pt x="112548" y="76896"/>
                    <a:pt x="110064" y="78720"/>
                  </a:cubicBezTo>
                  <a:cubicBezTo>
                    <a:pt x="106597" y="79680"/>
                    <a:pt x="107580" y="74112"/>
                    <a:pt x="105614" y="72288"/>
                  </a:cubicBezTo>
                  <a:cubicBezTo>
                    <a:pt x="103648" y="69600"/>
                    <a:pt x="101164" y="73248"/>
                    <a:pt x="99715" y="74112"/>
                  </a:cubicBezTo>
                  <a:cubicBezTo>
                    <a:pt x="98214" y="76896"/>
                    <a:pt x="96248" y="89664"/>
                    <a:pt x="93298" y="81504"/>
                  </a:cubicBezTo>
                  <a:cubicBezTo>
                    <a:pt x="92315" y="78720"/>
                    <a:pt x="91798" y="69600"/>
                    <a:pt x="89314" y="69600"/>
                  </a:cubicBezTo>
                  <a:cubicBezTo>
                    <a:pt x="83415" y="69600"/>
                    <a:pt x="77981" y="89664"/>
                    <a:pt x="76532" y="71424"/>
                  </a:cubicBezTo>
                  <a:cubicBezTo>
                    <a:pt x="75498" y="64992"/>
                    <a:pt x="70582" y="79680"/>
                    <a:pt x="69598" y="82368"/>
                  </a:cubicBezTo>
                  <a:cubicBezTo>
                    <a:pt x="68150" y="86016"/>
                    <a:pt x="70116" y="89664"/>
                    <a:pt x="70116" y="94272"/>
                  </a:cubicBezTo>
                  <a:cubicBezTo>
                    <a:pt x="69598" y="102528"/>
                    <a:pt x="66131" y="102528"/>
                    <a:pt x="64165" y="108000"/>
                  </a:cubicBezTo>
                  <a:cubicBezTo>
                    <a:pt x="63182" y="109824"/>
                    <a:pt x="62716" y="113472"/>
                    <a:pt x="61216" y="115392"/>
                  </a:cubicBezTo>
                  <a:cubicBezTo>
                    <a:pt x="59715" y="117216"/>
                    <a:pt x="52833" y="119904"/>
                    <a:pt x="51332" y="118080"/>
                  </a:cubicBezTo>
                  <a:cubicBezTo>
                    <a:pt x="47865" y="112608"/>
                    <a:pt x="49366" y="106176"/>
                    <a:pt x="47399" y="101664"/>
                  </a:cubicBezTo>
                  <a:cubicBezTo>
                    <a:pt x="44450" y="94272"/>
                    <a:pt x="40983" y="92448"/>
                    <a:pt x="36532" y="92448"/>
                  </a:cubicBezTo>
                  <a:cubicBezTo>
                    <a:pt x="33065" y="92448"/>
                    <a:pt x="34049" y="86976"/>
                    <a:pt x="33583" y="83328"/>
                  </a:cubicBezTo>
                  <a:cubicBezTo>
                    <a:pt x="33065" y="79680"/>
                    <a:pt x="29650" y="78720"/>
                    <a:pt x="29650" y="75936"/>
                  </a:cubicBezTo>
                  <a:cubicBezTo>
                    <a:pt x="29650" y="62208"/>
                    <a:pt x="23234" y="64992"/>
                    <a:pt x="18783" y="58560"/>
                  </a:cubicBezTo>
                  <a:cubicBezTo>
                    <a:pt x="15316" y="54048"/>
                    <a:pt x="16300" y="49440"/>
                    <a:pt x="10866" y="49440"/>
                  </a:cubicBezTo>
                  <a:cubicBezTo>
                    <a:pt x="9417" y="50304"/>
                    <a:pt x="5950" y="53088"/>
                    <a:pt x="5950" y="48480"/>
                  </a:cubicBezTo>
                  <a:cubicBezTo>
                    <a:pt x="5433" y="47616"/>
                    <a:pt x="4450" y="47616"/>
                    <a:pt x="3984" y="46656"/>
                  </a:cubicBezTo>
                  <a:cubicBezTo>
                    <a:pt x="3467" y="45792"/>
                    <a:pt x="2483" y="44832"/>
                    <a:pt x="2018" y="43968"/>
                  </a:cubicBezTo>
                  <a:lnTo>
                    <a:pt x="2018" y="43968"/>
                  </a:lnTo>
                  <a:cubicBezTo>
                    <a:pt x="2949" y="42144"/>
                    <a:pt x="4967" y="40224"/>
                    <a:pt x="3467" y="38496"/>
                  </a:cubicBezTo>
                  <a:cubicBezTo>
                    <a:pt x="2483" y="36576"/>
                    <a:pt x="517" y="34752"/>
                    <a:pt x="0" y="32064"/>
                  </a:cubicBezTo>
                  <a:cubicBezTo>
                    <a:pt x="0" y="30240"/>
                    <a:pt x="1034" y="27456"/>
                    <a:pt x="2018" y="26496"/>
                  </a:cubicBezTo>
                  <a:cubicBezTo>
                    <a:pt x="2483" y="24672"/>
                    <a:pt x="2949" y="23808"/>
                    <a:pt x="3467" y="22848"/>
                  </a:cubicBezTo>
                  <a:cubicBezTo>
                    <a:pt x="4450" y="13728"/>
                    <a:pt x="4450" y="13728"/>
                    <a:pt x="4450" y="13728"/>
                  </a:cubicBezTo>
                  <a:lnTo>
                    <a:pt x="4450" y="13728"/>
                  </a:lnTo>
                  <a:cubicBezTo>
                    <a:pt x="6416" y="13728"/>
                    <a:pt x="8382" y="13728"/>
                    <a:pt x="9883" y="17376"/>
                  </a:cubicBezTo>
                  <a:cubicBezTo>
                    <a:pt x="12367" y="25632"/>
                    <a:pt x="15834" y="40224"/>
                    <a:pt x="22716" y="41184"/>
                  </a:cubicBezTo>
                  <a:cubicBezTo>
                    <a:pt x="26649" y="41184"/>
                    <a:pt x="29650" y="51264"/>
                    <a:pt x="33583" y="54048"/>
                  </a:cubicBezTo>
                  <a:cubicBezTo>
                    <a:pt x="39482" y="58560"/>
                    <a:pt x="51332" y="51264"/>
                    <a:pt x="48382" y="66816"/>
                  </a:cubicBezTo>
                  <a:cubicBezTo>
                    <a:pt x="47865" y="70464"/>
                    <a:pt x="46416" y="75072"/>
                    <a:pt x="48382" y="77760"/>
                  </a:cubicBezTo>
                  <a:cubicBezTo>
                    <a:pt x="49831" y="81504"/>
                    <a:pt x="55265" y="86976"/>
                    <a:pt x="55782" y="82368"/>
                  </a:cubicBezTo>
                  <a:cubicBezTo>
                    <a:pt x="57283" y="72288"/>
                    <a:pt x="61681" y="69600"/>
                    <a:pt x="66131" y="62208"/>
                  </a:cubicBezTo>
                  <a:cubicBezTo>
                    <a:pt x="68615" y="57696"/>
                    <a:pt x="73065" y="51264"/>
                    <a:pt x="76998" y="51264"/>
                  </a:cubicBezTo>
                  <a:cubicBezTo>
                    <a:pt x="78965" y="51264"/>
                    <a:pt x="89831" y="58560"/>
                    <a:pt x="89314" y="53088"/>
                  </a:cubicBezTo>
                  <a:cubicBezTo>
                    <a:pt x="89314" y="48480"/>
                    <a:pt x="89314" y="43968"/>
                    <a:pt x="89314" y="39360"/>
                  </a:cubicBezTo>
                  <a:cubicBezTo>
                    <a:pt x="88848" y="30240"/>
                    <a:pt x="90815" y="29280"/>
                    <a:pt x="93764" y="23808"/>
                  </a:cubicBezTo>
                  <a:cubicBezTo>
                    <a:pt x="96248" y="20160"/>
                    <a:pt x="96248" y="9120"/>
                    <a:pt x="99715" y="3648"/>
                  </a:cubicBezTo>
                  <a:cubicBezTo>
                    <a:pt x="101164" y="2784"/>
                    <a:pt x="105148" y="1824"/>
                    <a:pt x="107115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1" name="Shape 2891">
              <a:extLst>
                <a:ext uri="{FF2B5EF4-FFF2-40B4-BE49-F238E27FC236}">
                  <a16:creationId xmlns:a16="http://schemas.microsoft.com/office/drawing/2014/main" id="{F1676228-9368-E0C1-8D4F-515C07868881}"/>
                </a:ext>
              </a:extLst>
            </p:cNvPr>
            <p:cNvSpPr/>
            <p:nvPr/>
          </p:nvSpPr>
          <p:spPr>
            <a:xfrm>
              <a:off x="18683840" y="2523903"/>
              <a:ext cx="829762" cy="6218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916" y="76834"/>
                  </a:moveTo>
                  <a:lnTo>
                    <a:pt x="21916" y="76834"/>
                  </a:lnTo>
                  <a:cubicBezTo>
                    <a:pt x="23281" y="75971"/>
                    <a:pt x="24646" y="75971"/>
                    <a:pt x="26730" y="77793"/>
                  </a:cubicBezTo>
                  <a:cubicBezTo>
                    <a:pt x="32191" y="82398"/>
                    <a:pt x="33556" y="74148"/>
                    <a:pt x="35640" y="70503"/>
                  </a:cubicBezTo>
                  <a:cubicBezTo>
                    <a:pt x="39736" y="61294"/>
                    <a:pt x="49293" y="75971"/>
                    <a:pt x="52095" y="80479"/>
                  </a:cubicBezTo>
                  <a:cubicBezTo>
                    <a:pt x="56191" y="89688"/>
                    <a:pt x="60934" y="89688"/>
                    <a:pt x="67113" y="93333"/>
                  </a:cubicBezTo>
                  <a:cubicBezTo>
                    <a:pt x="71281" y="95155"/>
                    <a:pt x="70562" y="106091"/>
                    <a:pt x="72646" y="105227"/>
                  </a:cubicBezTo>
                  <a:cubicBezTo>
                    <a:pt x="76023" y="104268"/>
                    <a:pt x="76023" y="102446"/>
                    <a:pt x="80119" y="101582"/>
                  </a:cubicBezTo>
                  <a:cubicBezTo>
                    <a:pt x="87017" y="101582"/>
                    <a:pt x="82922" y="106091"/>
                    <a:pt x="87017" y="111654"/>
                  </a:cubicBezTo>
                  <a:cubicBezTo>
                    <a:pt x="90467" y="116163"/>
                    <a:pt x="93197" y="119904"/>
                    <a:pt x="99305" y="116163"/>
                  </a:cubicBezTo>
                  <a:lnTo>
                    <a:pt x="99305" y="116163"/>
                  </a:lnTo>
                  <a:cubicBezTo>
                    <a:pt x="98658" y="110695"/>
                    <a:pt x="98658" y="110695"/>
                    <a:pt x="98658" y="110695"/>
                  </a:cubicBezTo>
                  <a:cubicBezTo>
                    <a:pt x="98658" y="107050"/>
                    <a:pt x="98011" y="105227"/>
                    <a:pt x="97293" y="102446"/>
                  </a:cubicBezTo>
                  <a:cubicBezTo>
                    <a:pt x="96574" y="100623"/>
                    <a:pt x="95928" y="96978"/>
                    <a:pt x="98011" y="96115"/>
                  </a:cubicBezTo>
                  <a:cubicBezTo>
                    <a:pt x="101389" y="94292"/>
                    <a:pt x="104838" y="96978"/>
                    <a:pt x="107568" y="100623"/>
                  </a:cubicBezTo>
                  <a:cubicBezTo>
                    <a:pt x="108287" y="102446"/>
                    <a:pt x="111017" y="104268"/>
                    <a:pt x="112383" y="101582"/>
                  </a:cubicBezTo>
                  <a:cubicBezTo>
                    <a:pt x="113029" y="98800"/>
                    <a:pt x="113029" y="92470"/>
                    <a:pt x="113029" y="89688"/>
                  </a:cubicBezTo>
                  <a:cubicBezTo>
                    <a:pt x="113029" y="84220"/>
                    <a:pt x="110299" y="79616"/>
                    <a:pt x="113748" y="75011"/>
                  </a:cubicBezTo>
                  <a:cubicBezTo>
                    <a:pt x="119928" y="73189"/>
                    <a:pt x="119928" y="73189"/>
                    <a:pt x="119928" y="73189"/>
                  </a:cubicBezTo>
                  <a:lnTo>
                    <a:pt x="119928" y="73189"/>
                  </a:lnTo>
                  <a:cubicBezTo>
                    <a:pt x="117844" y="69544"/>
                    <a:pt x="114395" y="65899"/>
                    <a:pt x="111664" y="61294"/>
                  </a:cubicBezTo>
                  <a:cubicBezTo>
                    <a:pt x="108934" y="56786"/>
                    <a:pt x="107568" y="52182"/>
                    <a:pt x="106203" y="46714"/>
                  </a:cubicBezTo>
                  <a:cubicBezTo>
                    <a:pt x="104838" y="42973"/>
                    <a:pt x="95928" y="21966"/>
                    <a:pt x="93844" y="21103"/>
                  </a:cubicBezTo>
                  <a:cubicBezTo>
                    <a:pt x="89101" y="20143"/>
                    <a:pt x="84287" y="31175"/>
                    <a:pt x="78826" y="29256"/>
                  </a:cubicBezTo>
                  <a:cubicBezTo>
                    <a:pt x="71928" y="28393"/>
                    <a:pt x="80838" y="21103"/>
                    <a:pt x="69916" y="21103"/>
                  </a:cubicBezTo>
                  <a:cubicBezTo>
                    <a:pt x="64383" y="21103"/>
                    <a:pt x="55473" y="23788"/>
                    <a:pt x="52742" y="15635"/>
                  </a:cubicBezTo>
                  <a:cubicBezTo>
                    <a:pt x="51377" y="10071"/>
                    <a:pt x="50730" y="7290"/>
                    <a:pt x="45916" y="7290"/>
                  </a:cubicBezTo>
                  <a:cubicBezTo>
                    <a:pt x="39736" y="6426"/>
                    <a:pt x="33556" y="6426"/>
                    <a:pt x="27377" y="3645"/>
                  </a:cubicBezTo>
                  <a:cubicBezTo>
                    <a:pt x="15736" y="0"/>
                    <a:pt x="15089" y="6426"/>
                    <a:pt x="6179" y="14676"/>
                  </a:cubicBezTo>
                  <a:cubicBezTo>
                    <a:pt x="0" y="21103"/>
                    <a:pt x="11640" y="22925"/>
                    <a:pt x="11640" y="24748"/>
                  </a:cubicBezTo>
                  <a:cubicBezTo>
                    <a:pt x="11640" y="25611"/>
                    <a:pt x="10275" y="27434"/>
                    <a:pt x="8910" y="28393"/>
                  </a:cubicBezTo>
                  <a:lnTo>
                    <a:pt x="8910" y="28393"/>
                  </a:lnTo>
                  <a:cubicBezTo>
                    <a:pt x="10275" y="32038"/>
                    <a:pt x="10275" y="32038"/>
                    <a:pt x="10275" y="32038"/>
                  </a:cubicBezTo>
                  <a:cubicBezTo>
                    <a:pt x="10922" y="34820"/>
                    <a:pt x="9556" y="36642"/>
                    <a:pt x="8910" y="38465"/>
                  </a:cubicBezTo>
                  <a:cubicBezTo>
                    <a:pt x="8191" y="42110"/>
                    <a:pt x="10275" y="42110"/>
                    <a:pt x="12359" y="42973"/>
                  </a:cubicBezTo>
                  <a:cubicBezTo>
                    <a:pt x="15089" y="43932"/>
                    <a:pt x="20550" y="47577"/>
                    <a:pt x="18467" y="52182"/>
                  </a:cubicBezTo>
                  <a:cubicBezTo>
                    <a:pt x="16455" y="56786"/>
                    <a:pt x="8910" y="56786"/>
                    <a:pt x="11640" y="64076"/>
                  </a:cubicBezTo>
                  <a:cubicBezTo>
                    <a:pt x="12359" y="66858"/>
                    <a:pt x="15736" y="69544"/>
                    <a:pt x="17820" y="70503"/>
                  </a:cubicBezTo>
                  <a:cubicBezTo>
                    <a:pt x="19185" y="72326"/>
                    <a:pt x="21197" y="75971"/>
                    <a:pt x="21916" y="76834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2" name="Shape 2892">
              <a:extLst>
                <a:ext uri="{FF2B5EF4-FFF2-40B4-BE49-F238E27FC236}">
                  <a16:creationId xmlns:a16="http://schemas.microsoft.com/office/drawing/2014/main" id="{0B431CB7-635E-4812-AB1A-D0950A65DB98}"/>
                </a:ext>
              </a:extLst>
            </p:cNvPr>
            <p:cNvSpPr/>
            <p:nvPr/>
          </p:nvSpPr>
          <p:spPr>
            <a:xfrm>
              <a:off x="18598454" y="3728125"/>
              <a:ext cx="980829" cy="8057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134" y="117780"/>
                  </a:moveTo>
                  <a:lnTo>
                    <a:pt x="41134" y="117780"/>
                  </a:lnTo>
                  <a:cubicBezTo>
                    <a:pt x="46967" y="116374"/>
                    <a:pt x="46967" y="116374"/>
                    <a:pt x="46967" y="116374"/>
                  </a:cubicBezTo>
                  <a:cubicBezTo>
                    <a:pt x="49822" y="119926"/>
                    <a:pt x="52739" y="119186"/>
                    <a:pt x="55655" y="117780"/>
                  </a:cubicBezTo>
                  <a:cubicBezTo>
                    <a:pt x="59665" y="115709"/>
                    <a:pt x="71270" y="112823"/>
                    <a:pt x="66653" y="104389"/>
                  </a:cubicBezTo>
                  <a:cubicBezTo>
                    <a:pt x="61427" y="96621"/>
                    <a:pt x="62582" y="95955"/>
                    <a:pt x="68354" y="90258"/>
                  </a:cubicBezTo>
                  <a:cubicBezTo>
                    <a:pt x="70116" y="88187"/>
                    <a:pt x="77103" y="79679"/>
                    <a:pt x="79412" y="83970"/>
                  </a:cubicBezTo>
                  <a:cubicBezTo>
                    <a:pt x="83483" y="90998"/>
                    <a:pt x="93326" y="82490"/>
                    <a:pt x="95027" y="87447"/>
                  </a:cubicBezTo>
                  <a:cubicBezTo>
                    <a:pt x="98491" y="96621"/>
                    <a:pt x="102562" y="87447"/>
                    <a:pt x="108941" y="87447"/>
                  </a:cubicBezTo>
                  <a:cubicBezTo>
                    <a:pt x="119939" y="86041"/>
                    <a:pt x="119939" y="86041"/>
                    <a:pt x="119939" y="86041"/>
                  </a:cubicBezTo>
                  <a:lnTo>
                    <a:pt x="119939" y="86041"/>
                  </a:lnTo>
                  <a:cubicBezTo>
                    <a:pt x="119392" y="83970"/>
                    <a:pt x="115929" y="76868"/>
                    <a:pt x="115929" y="74722"/>
                  </a:cubicBezTo>
                  <a:cubicBezTo>
                    <a:pt x="115929" y="72651"/>
                    <a:pt x="114713" y="70505"/>
                    <a:pt x="113559" y="69099"/>
                  </a:cubicBezTo>
                  <a:cubicBezTo>
                    <a:pt x="111250" y="64882"/>
                    <a:pt x="110096" y="60665"/>
                    <a:pt x="111250" y="54969"/>
                  </a:cubicBezTo>
                  <a:cubicBezTo>
                    <a:pt x="110096" y="50752"/>
                    <a:pt x="108334" y="48680"/>
                    <a:pt x="106025" y="45795"/>
                  </a:cubicBezTo>
                  <a:cubicBezTo>
                    <a:pt x="103716" y="43723"/>
                    <a:pt x="100800" y="38766"/>
                    <a:pt x="100253" y="35215"/>
                  </a:cubicBezTo>
                  <a:lnTo>
                    <a:pt x="100253" y="35215"/>
                  </a:lnTo>
                  <a:cubicBezTo>
                    <a:pt x="99098" y="33810"/>
                    <a:pt x="96182" y="33810"/>
                    <a:pt x="94420" y="33810"/>
                  </a:cubicBezTo>
                  <a:cubicBezTo>
                    <a:pt x="90956" y="34549"/>
                    <a:pt x="90956" y="38027"/>
                    <a:pt x="88648" y="40172"/>
                  </a:cubicBezTo>
                  <a:cubicBezTo>
                    <a:pt x="84030" y="45129"/>
                    <a:pt x="81113" y="35215"/>
                    <a:pt x="77650" y="32404"/>
                  </a:cubicBezTo>
                  <a:cubicBezTo>
                    <a:pt x="74187" y="30332"/>
                    <a:pt x="72425" y="27521"/>
                    <a:pt x="70724" y="23970"/>
                  </a:cubicBezTo>
                  <a:cubicBezTo>
                    <a:pt x="69569" y="21824"/>
                    <a:pt x="70116" y="20419"/>
                    <a:pt x="68962" y="18273"/>
                  </a:cubicBezTo>
                  <a:cubicBezTo>
                    <a:pt x="67200" y="16202"/>
                    <a:pt x="66045" y="16202"/>
                    <a:pt x="65498" y="13390"/>
                  </a:cubicBezTo>
                  <a:cubicBezTo>
                    <a:pt x="64891" y="10579"/>
                    <a:pt x="60881" y="9839"/>
                    <a:pt x="59118" y="8434"/>
                  </a:cubicBezTo>
                  <a:lnTo>
                    <a:pt x="59118" y="8434"/>
                  </a:lnTo>
                  <a:cubicBezTo>
                    <a:pt x="55048" y="8434"/>
                    <a:pt x="53893" y="9839"/>
                    <a:pt x="53346" y="4882"/>
                  </a:cubicBezTo>
                  <a:cubicBezTo>
                    <a:pt x="52739" y="665"/>
                    <a:pt x="49275" y="0"/>
                    <a:pt x="46967" y="2811"/>
                  </a:cubicBezTo>
                  <a:cubicBezTo>
                    <a:pt x="41134" y="9839"/>
                    <a:pt x="41134" y="22564"/>
                    <a:pt x="37124" y="30998"/>
                  </a:cubicBezTo>
                  <a:cubicBezTo>
                    <a:pt x="36516" y="31738"/>
                    <a:pt x="34207" y="38027"/>
                    <a:pt x="33600" y="36695"/>
                  </a:cubicBezTo>
                  <a:cubicBezTo>
                    <a:pt x="33053" y="36695"/>
                    <a:pt x="31291" y="32404"/>
                    <a:pt x="31291" y="31738"/>
                  </a:cubicBezTo>
                  <a:cubicBezTo>
                    <a:pt x="29529" y="21159"/>
                    <a:pt x="20901" y="26781"/>
                    <a:pt x="16222" y="21824"/>
                  </a:cubicBezTo>
                  <a:cubicBezTo>
                    <a:pt x="12151" y="17607"/>
                    <a:pt x="12759" y="17607"/>
                    <a:pt x="7534" y="21159"/>
                  </a:cubicBezTo>
                  <a:cubicBezTo>
                    <a:pt x="5772" y="21824"/>
                    <a:pt x="4070" y="21159"/>
                    <a:pt x="1762" y="21824"/>
                  </a:cubicBezTo>
                  <a:lnTo>
                    <a:pt x="1762" y="21824"/>
                  </a:lnTo>
                  <a:cubicBezTo>
                    <a:pt x="2308" y="26041"/>
                    <a:pt x="0" y="29593"/>
                    <a:pt x="607" y="34549"/>
                  </a:cubicBezTo>
                  <a:cubicBezTo>
                    <a:pt x="1154" y="38027"/>
                    <a:pt x="5225" y="30998"/>
                    <a:pt x="7534" y="30998"/>
                  </a:cubicBezTo>
                  <a:cubicBezTo>
                    <a:pt x="8688" y="37361"/>
                    <a:pt x="5772" y="42983"/>
                    <a:pt x="5225" y="48680"/>
                  </a:cubicBezTo>
                  <a:cubicBezTo>
                    <a:pt x="5225" y="50086"/>
                    <a:pt x="5225" y="51491"/>
                    <a:pt x="5225" y="52897"/>
                  </a:cubicBezTo>
                  <a:cubicBezTo>
                    <a:pt x="5225" y="54969"/>
                    <a:pt x="5772" y="58520"/>
                    <a:pt x="5772" y="60665"/>
                  </a:cubicBezTo>
                  <a:lnTo>
                    <a:pt x="5772" y="60665"/>
                  </a:lnTo>
                  <a:cubicBezTo>
                    <a:pt x="10997" y="64882"/>
                    <a:pt x="5772" y="74056"/>
                    <a:pt x="7534" y="79679"/>
                  </a:cubicBezTo>
                  <a:cubicBezTo>
                    <a:pt x="8688" y="86041"/>
                    <a:pt x="6987" y="90998"/>
                    <a:pt x="7534" y="95955"/>
                  </a:cubicBezTo>
                  <a:cubicBezTo>
                    <a:pt x="9843" y="97361"/>
                    <a:pt x="14521" y="91664"/>
                    <a:pt x="18531" y="94475"/>
                  </a:cubicBezTo>
                  <a:cubicBezTo>
                    <a:pt x="21448" y="95955"/>
                    <a:pt x="23756" y="98027"/>
                    <a:pt x="25518" y="100838"/>
                  </a:cubicBezTo>
                  <a:cubicBezTo>
                    <a:pt x="27220" y="102983"/>
                    <a:pt x="26673" y="105795"/>
                    <a:pt x="28374" y="107200"/>
                  </a:cubicBezTo>
                  <a:cubicBezTo>
                    <a:pt x="30744" y="110012"/>
                    <a:pt x="31898" y="113563"/>
                    <a:pt x="33053" y="114969"/>
                  </a:cubicBezTo>
                  <a:cubicBezTo>
                    <a:pt x="35908" y="117780"/>
                    <a:pt x="38278" y="116374"/>
                    <a:pt x="41134" y="11778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3" name="Shape 2893">
              <a:extLst>
                <a:ext uri="{FF2B5EF4-FFF2-40B4-BE49-F238E27FC236}">
                  <a16:creationId xmlns:a16="http://schemas.microsoft.com/office/drawing/2014/main" id="{3EA09F28-70ED-C704-F609-8B4A49D71E17}"/>
                </a:ext>
              </a:extLst>
            </p:cNvPr>
            <p:cNvSpPr/>
            <p:nvPr/>
          </p:nvSpPr>
          <p:spPr>
            <a:xfrm>
              <a:off x="18721059" y="4262362"/>
              <a:ext cx="923904" cy="9524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662" y="32221"/>
                  </a:moveTo>
                  <a:lnTo>
                    <a:pt x="27662" y="32221"/>
                  </a:lnTo>
                  <a:cubicBezTo>
                    <a:pt x="33852" y="31032"/>
                    <a:pt x="33852" y="31032"/>
                    <a:pt x="33852" y="31032"/>
                  </a:cubicBezTo>
                  <a:cubicBezTo>
                    <a:pt x="36883" y="34035"/>
                    <a:pt x="39978" y="33409"/>
                    <a:pt x="43073" y="32221"/>
                  </a:cubicBezTo>
                  <a:cubicBezTo>
                    <a:pt x="47329" y="30469"/>
                    <a:pt x="59645" y="28029"/>
                    <a:pt x="54744" y="20896"/>
                  </a:cubicBezTo>
                  <a:cubicBezTo>
                    <a:pt x="49199" y="14327"/>
                    <a:pt x="50424" y="13764"/>
                    <a:pt x="56550" y="8946"/>
                  </a:cubicBezTo>
                  <a:cubicBezTo>
                    <a:pt x="58420" y="7194"/>
                    <a:pt x="65835" y="0"/>
                    <a:pt x="68285" y="3628"/>
                  </a:cubicBezTo>
                  <a:cubicBezTo>
                    <a:pt x="72606" y="9572"/>
                    <a:pt x="83052" y="2377"/>
                    <a:pt x="84857" y="6569"/>
                  </a:cubicBezTo>
                  <a:cubicBezTo>
                    <a:pt x="88533" y="14327"/>
                    <a:pt x="92853" y="6569"/>
                    <a:pt x="99623" y="6569"/>
                  </a:cubicBezTo>
                  <a:cubicBezTo>
                    <a:pt x="111295" y="5380"/>
                    <a:pt x="111295" y="5380"/>
                    <a:pt x="111295" y="5380"/>
                  </a:cubicBezTo>
                  <a:lnTo>
                    <a:pt x="111295" y="5380"/>
                  </a:lnTo>
                  <a:cubicBezTo>
                    <a:pt x="112520" y="6006"/>
                    <a:pt x="114970" y="6569"/>
                    <a:pt x="116195" y="8383"/>
                  </a:cubicBezTo>
                  <a:cubicBezTo>
                    <a:pt x="116840" y="10135"/>
                    <a:pt x="116840" y="11324"/>
                    <a:pt x="117485" y="13764"/>
                  </a:cubicBezTo>
                  <a:cubicBezTo>
                    <a:pt x="118065" y="15516"/>
                    <a:pt x="119290" y="17330"/>
                    <a:pt x="119935" y="19082"/>
                  </a:cubicBezTo>
                  <a:lnTo>
                    <a:pt x="119935" y="19082"/>
                  </a:lnTo>
                  <a:cubicBezTo>
                    <a:pt x="118065" y="23274"/>
                    <a:pt x="118065" y="23274"/>
                    <a:pt x="118065" y="23274"/>
                  </a:cubicBezTo>
                  <a:cubicBezTo>
                    <a:pt x="117485" y="28029"/>
                    <a:pt x="113745" y="28654"/>
                    <a:pt x="110714" y="31032"/>
                  </a:cubicBezTo>
                  <a:cubicBezTo>
                    <a:pt x="105749" y="33409"/>
                    <a:pt x="106394" y="39416"/>
                    <a:pt x="101429" y="41167"/>
                  </a:cubicBezTo>
                  <a:cubicBezTo>
                    <a:pt x="98398" y="42356"/>
                    <a:pt x="95948" y="43545"/>
                    <a:pt x="94723" y="46548"/>
                  </a:cubicBezTo>
                  <a:cubicBezTo>
                    <a:pt x="93498" y="50114"/>
                    <a:pt x="94723" y="53743"/>
                    <a:pt x="92272" y="56120"/>
                  </a:cubicBezTo>
                  <a:cubicBezTo>
                    <a:pt x="87307" y="59687"/>
                    <a:pt x="85502" y="54306"/>
                    <a:pt x="84857" y="62627"/>
                  </a:cubicBezTo>
                  <a:cubicBezTo>
                    <a:pt x="84212" y="65630"/>
                    <a:pt x="86082" y="69197"/>
                    <a:pt x="85502" y="71637"/>
                  </a:cubicBezTo>
                  <a:cubicBezTo>
                    <a:pt x="84857" y="73388"/>
                    <a:pt x="81182" y="74014"/>
                    <a:pt x="83052" y="76392"/>
                  </a:cubicBezTo>
                  <a:cubicBezTo>
                    <a:pt x="86082" y="80583"/>
                    <a:pt x="92272" y="72825"/>
                    <a:pt x="94723" y="74014"/>
                  </a:cubicBezTo>
                  <a:cubicBezTo>
                    <a:pt x="97173" y="74577"/>
                    <a:pt x="97173" y="80583"/>
                    <a:pt x="97173" y="82335"/>
                  </a:cubicBezTo>
                  <a:cubicBezTo>
                    <a:pt x="97173" y="85901"/>
                    <a:pt x="95948" y="89530"/>
                    <a:pt x="100268" y="91908"/>
                  </a:cubicBezTo>
                  <a:cubicBezTo>
                    <a:pt x="105169" y="94285"/>
                    <a:pt x="97753" y="101480"/>
                    <a:pt x="95303" y="102606"/>
                  </a:cubicBezTo>
                  <a:lnTo>
                    <a:pt x="95303" y="102606"/>
                  </a:lnTo>
                  <a:cubicBezTo>
                    <a:pt x="94078" y="103858"/>
                    <a:pt x="93498" y="105046"/>
                    <a:pt x="92272" y="106235"/>
                  </a:cubicBezTo>
                  <a:cubicBezTo>
                    <a:pt x="90983" y="106798"/>
                    <a:pt x="89822" y="107987"/>
                    <a:pt x="89177" y="109176"/>
                  </a:cubicBezTo>
                  <a:cubicBezTo>
                    <a:pt x="87307" y="110364"/>
                    <a:pt x="86082" y="112179"/>
                    <a:pt x="84212" y="113993"/>
                  </a:cubicBezTo>
                  <a:cubicBezTo>
                    <a:pt x="83052" y="116371"/>
                    <a:pt x="82407" y="118185"/>
                    <a:pt x="80537" y="119937"/>
                  </a:cubicBezTo>
                  <a:lnTo>
                    <a:pt x="80537" y="119937"/>
                  </a:lnTo>
                  <a:cubicBezTo>
                    <a:pt x="78731" y="119374"/>
                    <a:pt x="76861" y="118748"/>
                    <a:pt x="75056" y="118185"/>
                  </a:cubicBezTo>
                  <a:cubicBezTo>
                    <a:pt x="73186" y="117559"/>
                    <a:pt x="72606" y="115745"/>
                    <a:pt x="70736" y="115182"/>
                  </a:cubicBezTo>
                  <a:cubicBezTo>
                    <a:pt x="68866" y="114556"/>
                    <a:pt x="66996" y="114556"/>
                    <a:pt x="65190" y="114556"/>
                  </a:cubicBezTo>
                  <a:cubicBezTo>
                    <a:pt x="61515" y="115182"/>
                    <a:pt x="59065" y="118185"/>
                    <a:pt x="54744" y="117559"/>
                  </a:cubicBezTo>
                  <a:cubicBezTo>
                    <a:pt x="51649" y="116934"/>
                    <a:pt x="48619" y="116934"/>
                    <a:pt x="46104" y="115745"/>
                  </a:cubicBezTo>
                  <a:cubicBezTo>
                    <a:pt x="41848" y="114556"/>
                    <a:pt x="36303" y="110990"/>
                    <a:pt x="32563" y="115182"/>
                  </a:cubicBezTo>
                  <a:cubicBezTo>
                    <a:pt x="29532" y="119374"/>
                    <a:pt x="28307" y="116934"/>
                    <a:pt x="24631" y="115182"/>
                  </a:cubicBezTo>
                  <a:cubicBezTo>
                    <a:pt x="22761" y="114556"/>
                    <a:pt x="20891" y="114556"/>
                    <a:pt x="19086" y="113993"/>
                  </a:cubicBezTo>
                  <a:lnTo>
                    <a:pt x="19086" y="113993"/>
                  </a:lnTo>
                  <a:cubicBezTo>
                    <a:pt x="18441" y="110990"/>
                    <a:pt x="18441" y="110990"/>
                    <a:pt x="18441" y="110990"/>
                  </a:cubicBezTo>
                  <a:cubicBezTo>
                    <a:pt x="17861" y="109176"/>
                    <a:pt x="18441" y="105610"/>
                    <a:pt x="15346" y="105046"/>
                  </a:cubicBezTo>
                  <a:cubicBezTo>
                    <a:pt x="12315" y="104421"/>
                    <a:pt x="9865" y="104421"/>
                    <a:pt x="6770" y="103232"/>
                  </a:cubicBezTo>
                  <a:cubicBezTo>
                    <a:pt x="0" y="100229"/>
                    <a:pt x="3675" y="90093"/>
                    <a:pt x="7995" y="87153"/>
                  </a:cubicBezTo>
                  <a:cubicBezTo>
                    <a:pt x="11090" y="85338"/>
                    <a:pt x="19086" y="87153"/>
                    <a:pt x="19086" y="83524"/>
                  </a:cubicBezTo>
                  <a:cubicBezTo>
                    <a:pt x="19086" y="82335"/>
                    <a:pt x="17216" y="79958"/>
                    <a:pt x="18441" y="78769"/>
                  </a:cubicBezTo>
                  <a:cubicBezTo>
                    <a:pt x="20891" y="77580"/>
                    <a:pt x="20891" y="75766"/>
                    <a:pt x="20891" y="72825"/>
                  </a:cubicBezTo>
                  <a:cubicBezTo>
                    <a:pt x="22117" y="69197"/>
                    <a:pt x="21536" y="67445"/>
                    <a:pt x="23987" y="64442"/>
                  </a:cubicBezTo>
                  <a:cubicBezTo>
                    <a:pt x="25857" y="62064"/>
                    <a:pt x="25857" y="60250"/>
                    <a:pt x="24631" y="57309"/>
                  </a:cubicBezTo>
                  <a:cubicBezTo>
                    <a:pt x="22761" y="53743"/>
                    <a:pt x="22117" y="45359"/>
                    <a:pt x="23406" y="41167"/>
                  </a:cubicBezTo>
                  <a:cubicBezTo>
                    <a:pt x="23987" y="38227"/>
                    <a:pt x="28307" y="35224"/>
                    <a:pt x="27662" y="3222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4" name="Shape 2894">
              <a:extLst>
                <a:ext uri="{FF2B5EF4-FFF2-40B4-BE49-F238E27FC236}">
                  <a16:creationId xmlns:a16="http://schemas.microsoft.com/office/drawing/2014/main" id="{F315FB4A-1B12-B902-3B2A-F890282AEB14}"/>
                </a:ext>
              </a:extLst>
            </p:cNvPr>
            <p:cNvSpPr/>
            <p:nvPr/>
          </p:nvSpPr>
          <p:spPr>
            <a:xfrm>
              <a:off x="19347212" y="2902686"/>
              <a:ext cx="691834" cy="10947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8" y="24392"/>
                  </a:moveTo>
                  <a:lnTo>
                    <a:pt x="4048" y="24392"/>
                  </a:lnTo>
                  <a:cubicBezTo>
                    <a:pt x="5771" y="25426"/>
                    <a:pt x="6547" y="25970"/>
                    <a:pt x="8183" y="27005"/>
                  </a:cubicBezTo>
                  <a:cubicBezTo>
                    <a:pt x="11543" y="28039"/>
                    <a:pt x="10681" y="29074"/>
                    <a:pt x="11543" y="31143"/>
                  </a:cubicBezTo>
                  <a:cubicBezTo>
                    <a:pt x="13094" y="33212"/>
                    <a:pt x="15592" y="35825"/>
                    <a:pt x="10681" y="36860"/>
                  </a:cubicBezTo>
                  <a:cubicBezTo>
                    <a:pt x="4048" y="37894"/>
                    <a:pt x="6547" y="41052"/>
                    <a:pt x="4910" y="44646"/>
                  </a:cubicBezTo>
                  <a:cubicBezTo>
                    <a:pt x="7408" y="48838"/>
                    <a:pt x="3273" y="48838"/>
                    <a:pt x="3273" y="52486"/>
                  </a:cubicBezTo>
                  <a:cubicBezTo>
                    <a:pt x="3273" y="55045"/>
                    <a:pt x="7408" y="57658"/>
                    <a:pt x="9045" y="60217"/>
                  </a:cubicBezTo>
                  <a:cubicBezTo>
                    <a:pt x="10681" y="66479"/>
                    <a:pt x="12318" y="62286"/>
                    <a:pt x="16453" y="61796"/>
                  </a:cubicBezTo>
                  <a:cubicBezTo>
                    <a:pt x="18090" y="61796"/>
                    <a:pt x="18865" y="62286"/>
                    <a:pt x="20502" y="62286"/>
                  </a:cubicBezTo>
                  <a:cubicBezTo>
                    <a:pt x="23000" y="62831"/>
                    <a:pt x="28772" y="60762"/>
                    <a:pt x="31184" y="60217"/>
                  </a:cubicBezTo>
                  <a:cubicBezTo>
                    <a:pt x="38592" y="59183"/>
                    <a:pt x="44364" y="60762"/>
                    <a:pt x="50911" y="59183"/>
                  </a:cubicBezTo>
                  <a:cubicBezTo>
                    <a:pt x="64867" y="56624"/>
                    <a:pt x="59095" y="62831"/>
                    <a:pt x="59956" y="69038"/>
                  </a:cubicBezTo>
                  <a:cubicBezTo>
                    <a:pt x="60818" y="71651"/>
                    <a:pt x="63230" y="74264"/>
                    <a:pt x="64091" y="76878"/>
                  </a:cubicBezTo>
                  <a:cubicBezTo>
                    <a:pt x="64091" y="78947"/>
                    <a:pt x="59095" y="82050"/>
                    <a:pt x="58320" y="84664"/>
                  </a:cubicBezTo>
                  <a:cubicBezTo>
                    <a:pt x="61593" y="88257"/>
                    <a:pt x="55046" y="87767"/>
                    <a:pt x="54185" y="90381"/>
                  </a:cubicBezTo>
                  <a:cubicBezTo>
                    <a:pt x="54185" y="91415"/>
                    <a:pt x="56683" y="93484"/>
                    <a:pt x="57544" y="94519"/>
                  </a:cubicBezTo>
                  <a:cubicBezTo>
                    <a:pt x="59956" y="100235"/>
                    <a:pt x="44364" y="102304"/>
                    <a:pt x="40229" y="106442"/>
                  </a:cubicBezTo>
                  <a:cubicBezTo>
                    <a:pt x="37817" y="110090"/>
                    <a:pt x="37817" y="110090"/>
                    <a:pt x="37817" y="110090"/>
                  </a:cubicBezTo>
                  <a:lnTo>
                    <a:pt x="37817" y="110090"/>
                  </a:lnTo>
                  <a:cubicBezTo>
                    <a:pt x="38592" y="111669"/>
                    <a:pt x="40229" y="114228"/>
                    <a:pt x="41866" y="115263"/>
                  </a:cubicBezTo>
                  <a:cubicBezTo>
                    <a:pt x="42727" y="115263"/>
                    <a:pt x="44364" y="115263"/>
                    <a:pt x="45139" y="115263"/>
                  </a:cubicBezTo>
                  <a:cubicBezTo>
                    <a:pt x="46776" y="115263"/>
                    <a:pt x="48499" y="116297"/>
                    <a:pt x="50911" y="115807"/>
                  </a:cubicBezTo>
                  <a:cubicBezTo>
                    <a:pt x="52548" y="115807"/>
                    <a:pt x="52548" y="114228"/>
                    <a:pt x="54185" y="113738"/>
                  </a:cubicBezTo>
                  <a:cubicBezTo>
                    <a:pt x="55821" y="112704"/>
                    <a:pt x="55821" y="113194"/>
                    <a:pt x="57544" y="113194"/>
                  </a:cubicBezTo>
                  <a:cubicBezTo>
                    <a:pt x="59095" y="113194"/>
                    <a:pt x="60818" y="110635"/>
                    <a:pt x="64091" y="112159"/>
                  </a:cubicBezTo>
                  <a:cubicBezTo>
                    <a:pt x="69002" y="114773"/>
                    <a:pt x="69002" y="115263"/>
                    <a:pt x="76410" y="114228"/>
                  </a:cubicBezTo>
                  <a:cubicBezTo>
                    <a:pt x="80545" y="113738"/>
                    <a:pt x="85455" y="112159"/>
                    <a:pt x="89504" y="113194"/>
                  </a:cubicBezTo>
                  <a:cubicBezTo>
                    <a:pt x="92778" y="113738"/>
                    <a:pt x="93639" y="114773"/>
                    <a:pt x="94501" y="116842"/>
                  </a:cubicBezTo>
                  <a:cubicBezTo>
                    <a:pt x="94501" y="117876"/>
                    <a:pt x="96913" y="119945"/>
                    <a:pt x="99411" y="119945"/>
                  </a:cubicBezTo>
                  <a:cubicBezTo>
                    <a:pt x="101823" y="119945"/>
                    <a:pt x="106819" y="117386"/>
                    <a:pt x="109231" y="118366"/>
                  </a:cubicBezTo>
                  <a:lnTo>
                    <a:pt x="109231" y="118366"/>
                  </a:lnTo>
                  <a:cubicBezTo>
                    <a:pt x="109231" y="117386"/>
                    <a:pt x="110093" y="116842"/>
                    <a:pt x="111730" y="115807"/>
                  </a:cubicBezTo>
                  <a:cubicBezTo>
                    <a:pt x="114142" y="113738"/>
                    <a:pt x="110868" y="110635"/>
                    <a:pt x="110093" y="108511"/>
                  </a:cubicBezTo>
                  <a:cubicBezTo>
                    <a:pt x="108456" y="105408"/>
                    <a:pt x="109231" y="101270"/>
                    <a:pt x="109231" y="97622"/>
                  </a:cubicBezTo>
                  <a:cubicBezTo>
                    <a:pt x="109231" y="94519"/>
                    <a:pt x="114142" y="90871"/>
                    <a:pt x="115778" y="87767"/>
                  </a:cubicBezTo>
                  <a:cubicBezTo>
                    <a:pt x="119138" y="83085"/>
                    <a:pt x="119138" y="79981"/>
                    <a:pt x="119138" y="74754"/>
                  </a:cubicBezTo>
                  <a:cubicBezTo>
                    <a:pt x="119138" y="69038"/>
                    <a:pt x="119913" y="64410"/>
                    <a:pt x="115778" y="59183"/>
                  </a:cubicBezTo>
                  <a:cubicBezTo>
                    <a:pt x="112505" y="55045"/>
                    <a:pt x="105183" y="50362"/>
                    <a:pt x="99411" y="48294"/>
                  </a:cubicBezTo>
                  <a:cubicBezTo>
                    <a:pt x="90366" y="45190"/>
                    <a:pt x="74773" y="40508"/>
                    <a:pt x="69002" y="35335"/>
                  </a:cubicBezTo>
                  <a:cubicBezTo>
                    <a:pt x="62455" y="29618"/>
                    <a:pt x="56683" y="24392"/>
                    <a:pt x="50911" y="18675"/>
                  </a:cubicBezTo>
                  <a:cubicBezTo>
                    <a:pt x="49274" y="17640"/>
                    <a:pt x="45139" y="18185"/>
                    <a:pt x="43503" y="16606"/>
                  </a:cubicBezTo>
                  <a:cubicBezTo>
                    <a:pt x="41091" y="15571"/>
                    <a:pt x="39454" y="13502"/>
                    <a:pt x="38592" y="11978"/>
                  </a:cubicBezTo>
                  <a:cubicBezTo>
                    <a:pt x="34544" y="8330"/>
                    <a:pt x="33682" y="4682"/>
                    <a:pt x="29547" y="1034"/>
                  </a:cubicBezTo>
                  <a:cubicBezTo>
                    <a:pt x="29547" y="544"/>
                    <a:pt x="29547" y="544"/>
                    <a:pt x="28772" y="0"/>
                  </a:cubicBezTo>
                  <a:lnTo>
                    <a:pt x="28772" y="0"/>
                  </a:lnTo>
                  <a:cubicBezTo>
                    <a:pt x="21363" y="1034"/>
                    <a:pt x="21363" y="1034"/>
                    <a:pt x="21363" y="1034"/>
                  </a:cubicBezTo>
                  <a:cubicBezTo>
                    <a:pt x="17229" y="3647"/>
                    <a:pt x="20502" y="6261"/>
                    <a:pt x="20502" y="9364"/>
                  </a:cubicBezTo>
                  <a:cubicBezTo>
                    <a:pt x="20502" y="10943"/>
                    <a:pt x="20502" y="14537"/>
                    <a:pt x="19727" y="16116"/>
                  </a:cubicBezTo>
                  <a:cubicBezTo>
                    <a:pt x="18090" y="17640"/>
                    <a:pt x="14816" y="16606"/>
                    <a:pt x="13955" y="15571"/>
                  </a:cubicBezTo>
                  <a:cubicBezTo>
                    <a:pt x="10681" y="13502"/>
                    <a:pt x="6547" y="11978"/>
                    <a:pt x="2498" y="13012"/>
                  </a:cubicBezTo>
                  <a:cubicBezTo>
                    <a:pt x="0" y="13502"/>
                    <a:pt x="775" y="15571"/>
                    <a:pt x="1636" y="16606"/>
                  </a:cubicBezTo>
                  <a:cubicBezTo>
                    <a:pt x="2498" y="18185"/>
                    <a:pt x="3273" y="19219"/>
                    <a:pt x="3273" y="21288"/>
                  </a:cubicBezTo>
                  <a:cubicBezTo>
                    <a:pt x="4048" y="24392"/>
                    <a:pt x="4048" y="24392"/>
                    <a:pt x="4048" y="2439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5" name="Shape 2895">
              <a:extLst>
                <a:ext uri="{FF2B5EF4-FFF2-40B4-BE49-F238E27FC236}">
                  <a16:creationId xmlns:a16="http://schemas.microsoft.com/office/drawing/2014/main" id="{B57D65B6-DD1E-4E68-3B85-2A62AB989759}"/>
                </a:ext>
              </a:extLst>
            </p:cNvPr>
            <p:cNvSpPr/>
            <p:nvPr/>
          </p:nvSpPr>
          <p:spPr>
            <a:xfrm>
              <a:off x="18716681" y="2841381"/>
              <a:ext cx="1004913" cy="11888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738" y="113235"/>
                  </a:moveTo>
                  <a:lnTo>
                    <a:pt x="83738" y="113235"/>
                  </a:lnTo>
                  <a:cubicBezTo>
                    <a:pt x="84866" y="113235"/>
                    <a:pt x="85459" y="113736"/>
                    <a:pt x="86587" y="113235"/>
                  </a:cubicBezTo>
                  <a:cubicBezTo>
                    <a:pt x="88842" y="111832"/>
                    <a:pt x="89970" y="109427"/>
                    <a:pt x="92818" y="110379"/>
                  </a:cubicBezTo>
                  <a:cubicBezTo>
                    <a:pt x="95074" y="110881"/>
                    <a:pt x="95608" y="110379"/>
                    <a:pt x="96735" y="109929"/>
                  </a:cubicBezTo>
                  <a:cubicBezTo>
                    <a:pt x="98456" y="108977"/>
                    <a:pt x="99584" y="108025"/>
                    <a:pt x="101305" y="107524"/>
                  </a:cubicBezTo>
                  <a:lnTo>
                    <a:pt x="101305" y="107524"/>
                  </a:lnTo>
                  <a:cubicBezTo>
                    <a:pt x="102967" y="104167"/>
                    <a:pt x="102967" y="104167"/>
                    <a:pt x="102967" y="104167"/>
                  </a:cubicBezTo>
                  <a:cubicBezTo>
                    <a:pt x="105816" y="100359"/>
                    <a:pt x="116557" y="98455"/>
                    <a:pt x="114896" y="93194"/>
                  </a:cubicBezTo>
                  <a:cubicBezTo>
                    <a:pt x="114302" y="92242"/>
                    <a:pt x="112581" y="90338"/>
                    <a:pt x="112581" y="89386"/>
                  </a:cubicBezTo>
                  <a:cubicBezTo>
                    <a:pt x="113175" y="86981"/>
                    <a:pt x="117685" y="87432"/>
                    <a:pt x="115430" y="84125"/>
                  </a:cubicBezTo>
                  <a:cubicBezTo>
                    <a:pt x="115964" y="81720"/>
                    <a:pt x="119406" y="78864"/>
                    <a:pt x="119406" y="76960"/>
                  </a:cubicBezTo>
                  <a:cubicBezTo>
                    <a:pt x="118813" y="74555"/>
                    <a:pt x="117151" y="72150"/>
                    <a:pt x="116557" y="69745"/>
                  </a:cubicBezTo>
                  <a:cubicBezTo>
                    <a:pt x="115964" y="64033"/>
                    <a:pt x="119940" y="58321"/>
                    <a:pt x="110326" y="60676"/>
                  </a:cubicBezTo>
                  <a:cubicBezTo>
                    <a:pt x="105816" y="62129"/>
                    <a:pt x="101839" y="60676"/>
                    <a:pt x="96735" y="61628"/>
                  </a:cubicBezTo>
                  <a:cubicBezTo>
                    <a:pt x="95074" y="62129"/>
                    <a:pt x="91097" y="64033"/>
                    <a:pt x="89376" y="63532"/>
                  </a:cubicBezTo>
                  <a:cubicBezTo>
                    <a:pt x="88249" y="63532"/>
                    <a:pt x="87715" y="63081"/>
                    <a:pt x="86587" y="63081"/>
                  </a:cubicBezTo>
                  <a:cubicBezTo>
                    <a:pt x="83738" y="63532"/>
                    <a:pt x="82611" y="67390"/>
                    <a:pt x="81483" y="61628"/>
                  </a:cubicBezTo>
                  <a:cubicBezTo>
                    <a:pt x="80356" y="59273"/>
                    <a:pt x="77507" y="56868"/>
                    <a:pt x="77507" y="54513"/>
                  </a:cubicBezTo>
                  <a:cubicBezTo>
                    <a:pt x="77507" y="51156"/>
                    <a:pt x="80356" y="51156"/>
                    <a:pt x="78635" y="47298"/>
                  </a:cubicBezTo>
                  <a:cubicBezTo>
                    <a:pt x="79762" y="43991"/>
                    <a:pt x="78041" y="41085"/>
                    <a:pt x="82611" y="40133"/>
                  </a:cubicBezTo>
                  <a:cubicBezTo>
                    <a:pt x="85994" y="39181"/>
                    <a:pt x="84272" y="36776"/>
                    <a:pt x="83204" y="34872"/>
                  </a:cubicBezTo>
                  <a:cubicBezTo>
                    <a:pt x="82611" y="32968"/>
                    <a:pt x="83204" y="32016"/>
                    <a:pt x="80890" y="31064"/>
                  </a:cubicBezTo>
                  <a:cubicBezTo>
                    <a:pt x="79762" y="30112"/>
                    <a:pt x="79228" y="29611"/>
                    <a:pt x="78041" y="28659"/>
                  </a:cubicBezTo>
                  <a:lnTo>
                    <a:pt x="78041" y="28659"/>
                  </a:lnTo>
                  <a:cubicBezTo>
                    <a:pt x="72997" y="30613"/>
                    <a:pt x="70741" y="28659"/>
                    <a:pt x="67893" y="26304"/>
                  </a:cubicBezTo>
                  <a:cubicBezTo>
                    <a:pt x="64510" y="23398"/>
                    <a:pt x="67893" y="21043"/>
                    <a:pt x="62195" y="21043"/>
                  </a:cubicBezTo>
                  <a:cubicBezTo>
                    <a:pt x="58813" y="21494"/>
                    <a:pt x="58813" y="22446"/>
                    <a:pt x="56023" y="22947"/>
                  </a:cubicBezTo>
                  <a:cubicBezTo>
                    <a:pt x="54302" y="23398"/>
                    <a:pt x="54896" y="17686"/>
                    <a:pt x="51454" y="16734"/>
                  </a:cubicBezTo>
                  <a:cubicBezTo>
                    <a:pt x="46350" y="14830"/>
                    <a:pt x="42433" y="14830"/>
                    <a:pt x="39050" y="10020"/>
                  </a:cubicBezTo>
                  <a:cubicBezTo>
                    <a:pt x="36735" y="7665"/>
                    <a:pt x="28842" y="0"/>
                    <a:pt x="25459" y="4810"/>
                  </a:cubicBezTo>
                  <a:cubicBezTo>
                    <a:pt x="23738" y="6713"/>
                    <a:pt x="22611" y="11022"/>
                    <a:pt x="18100" y="8617"/>
                  </a:cubicBezTo>
                  <a:cubicBezTo>
                    <a:pt x="13531" y="6212"/>
                    <a:pt x="12403" y="10020"/>
                    <a:pt x="14658" y="12926"/>
                  </a:cubicBezTo>
                  <a:cubicBezTo>
                    <a:pt x="15845" y="14329"/>
                    <a:pt x="18100" y="21043"/>
                    <a:pt x="15845" y="21995"/>
                  </a:cubicBezTo>
                  <a:lnTo>
                    <a:pt x="15845" y="21995"/>
                  </a:lnTo>
                  <a:cubicBezTo>
                    <a:pt x="15845" y="22947"/>
                    <a:pt x="14658" y="23899"/>
                    <a:pt x="14124" y="24400"/>
                  </a:cubicBezTo>
                  <a:cubicBezTo>
                    <a:pt x="13531" y="25352"/>
                    <a:pt x="13531" y="28208"/>
                    <a:pt x="13531" y="28659"/>
                  </a:cubicBezTo>
                  <a:cubicBezTo>
                    <a:pt x="13531" y="30613"/>
                    <a:pt x="14658" y="31064"/>
                    <a:pt x="15845" y="32517"/>
                  </a:cubicBezTo>
                  <a:cubicBezTo>
                    <a:pt x="16973" y="33920"/>
                    <a:pt x="15845" y="36776"/>
                    <a:pt x="15845" y="38730"/>
                  </a:cubicBezTo>
                  <a:cubicBezTo>
                    <a:pt x="15845" y="40634"/>
                    <a:pt x="16379" y="42538"/>
                    <a:pt x="16379" y="44442"/>
                  </a:cubicBezTo>
                  <a:cubicBezTo>
                    <a:pt x="15845" y="46847"/>
                    <a:pt x="11275" y="44943"/>
                    <a:pt x="10741" y="47298"/>
                  </a:cubicBezTo>
                  <a:cubicBezTo>
                    <a:pt x="9614" y="49703"/>
                    <a:pt x="6231" y="51156"/>
                    <a:pt x="4510" y="53511"/>
                  </a:cubicBezTo>
                  <a:cubicBezTo>
                    <a:pt x="3382" y="55916"/>
                    <a:pt x="3916" y="62630"/>
                    <a:pt x="3382" y="65937"/>
                  </a:cubicBezTo>
                  <a:cubicBezTo>
                    <a:pt x="2255" y="69294"/>
                    <a:pt x="0" y="70747"/>
                    <a:pt x="3382" y="74054"/>
                  </a:cubicBezTo>
                  <a:cubicBezTo>
                    <a:pt x="5637" y="76008"/>
                    <a:pt x="9020" y="75006"/>
                    <a:pt x="11275" y="76960"/>
                  </a:cubicBezTo>
                  <a:cubicBezTo>
                    <a:pt x="12997" y="78864"/>
                    <a:pt x="14658" y="79315"/>
                    <a:pt x="16973" y="79816"/>
                  </a:cubicBezTo>
                  <a:cubicBezTo>
                    <a:pt x="19228" y="81269"/>
                    <a:pt x="23738" y="76960"/>
                    <a:pt x="25459" y="79315"/>
                  </a:cubicBezTo>
                  <a:cubicBezTo>
                    <a:pt x="28249" y="82672"/>
                    <a:pt x="29970" y="82672"/>
                    <a:pt x="33946" y="84125"/>
                  </a:cubicBezTo>
                  <a:cubicBezTo>
                    <a:pt x="35608" y="84125"/>
                    <a:pt x="37922" y="84125"/>
                    <a:pt x="38456" y="85528"/>
                  </a:cubicBezTo>
                  <a:cubicBezTo>
                    <a:pt x="38456" y="86029"/>
                    <a:pt x="38456" y="86981"/>
                    <a:pt x="39050" y="87432"/>
                  </a:cubicBezTo>
                  <a:cubicBezTo>
                    <a:pt x="39584" y="87933"/>
                    <a:pt x="41839" y="87933"/>
                    <a:pt x="41839" y="89386"/>
                  </a:cubicBezTo>
                  <a:cubicBezTo>
                    <a:pt x="41839" y="90338"/>
                    <a:pt x="42433" y="92242"/>
                    <a:pt x="42967" y="93194"/>
                  </a:cubicBezTo>
                  <a:cubicBezTo>
                    <a:pt x="43560" y="95098"/>
                    <a:pt x="43560" y="95098"/>
                    <a:pt x="43560" y="95098"/>
                  </a:cubicBezTo>
                  <a:lnTo>
                    <a:pt x="43560" y="95098"/>
                  </a:lnTo>
                  <a:cubicBezTo>
                    <a:pt x="45281" y="96050"/>
                    <a:pt x="49198" y="96551"/>
                    <a:pt x="49792" y="98455"/>
                  </a:cubicBezTo>
                  <a:cubicBezTo>
                    <a:pt x="50326" y="100359"/>
                    <a:pt x="51454" y="100359"/>
                    <a:pt x="53175" y="101762"/>
                  </a:cubicBezTo>
                  <a:cubicBezTo>
                    <a:pt x="54302" y="103215"/>
                    <a:pt x="53768" y="104167"/>
                    <a:pt x="54896" y="105620"/>
                  </a:cubicBezTo>
                  <a:cubicBezTo>
                    <a:pt x="56557" y="108025"/>
                    <a:pt x="58278" y="109929"/>
                    <a:pt x="61661" y="111331"/>
                  </a:cubicBezTo>
                  <a:cubicBezTo>
                    <a:pt x="65044" y="113235"/>
                    <a:pt x="67893" y="119949"/>
                    <a:pt x="72403" y="116592"/>
                  </a:cubicBezTo>
                  <a:cubicBezTo>
                    <a:pt x="74658" y="115139"/>
                    <a:pt x="74658" y="112784"/>
                    <a:pt x="78041" y="112283"/>
                  </a:cubicBezTo>
                  <a:cubicBezTo>
                    <a:pt x="79762" y="112283"/>
                    <a:pt x="82611" y="112283"/>
                    <a:pt x="83738" y="11323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6" name="Shape 2896">
              <a:extLst>
                <a:ext uri="{FF2B5EF4-FFF2-40B4-BE49-F238E27FC236}">
                  <a16:creationId xmlns:a16="http://schemas.microsoft.com/office/drawing/2014/main" id="{D83DB6E1-19D1-7BF2-BE7C-864B8E81BD59}"/>
                </a:ext>
              </a:extLst>
            </p:cNvPr>
            <p:cNvSpPr/>
            <p:nvPr/>
          </p:nvSpPr>
          <p:spPr>
            <a:xfrm>
              <a:off x="19417270" y="3907664"/>
              <a:ext cx="761893" cy="626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125" y="0"/>
                  </a:moveTo>
                  <a:lnTo>
                    <a:pt x="23125" y="0"/>
                  </a:lnTo>
                  <a:cubicBezTo>
                    <a:pt x="23828" y="2761"/>
                    <a:pt x="25312" y="7238"/>
                    <a:pt x="26796" y="9047"/>
                  </a:cubicBezTo>
                  <a:cubicBezTo>
                    <a:pt x="27578" y="9047"/>
                    <a:pt x="29062" y="9047"/>
                    <a:pt x="29765" y="9047"/>
                  </a:cubicBezTo>
                  <a:cubicBezTo>
                    <a:pt x="31250" y="9047"/>
                    <a:pt x="32812" y="10857"/>
                    <a:pt x="35000" y="10000"/>
                  </a:cubicBezTo>
                  <a:cubicBezTo>
                    <a:pt x="36484" y="10000"/>
                    <a:pt x="36484" y="7238"/>
                    <a:pt x="37968" y="6380"/>
                  </a:cubicBezTo>
                  <a:cubicBezTo>
                    <a:pt x="39453" y="4571"/>
                    <a:pt x="39453" y="5428"/>
                    <a:pt x="41015" y="5428"/>
                  </a:cubicBezTo>
                  <a:cubicBezTo>
                    <a:pt x="42421" y="5428"/>
                    <a:pt x="43984" y="952"/>
                    <a:pt x="46953" y="3619"/>
                  </a:cubicBezTo>
                  <a:cubicBezTo>
                    <a:pt x="51406" y="8190"/>
                    <a:pt x="51406" y="9047"/>
                    <a:pt x="58125" y="7238"/>
                  </a:cubicBezTo>
                  <a:cubicBezTo>
                    <a:pt x="61875" y="6380"/>
                    <a:pt x="66328" y="3619"/>
                    <a:pt x="70000" y="5428"/>
                  </a:cubicBezTo>
                  <a:cubicBezTo>
                    <a:pt x="72968" y="6380"/>
                    <a:pt x="73750" y="8190"/>
                    <a:pt x="74531" y="11809"/>
                  </a:cubicBezTo>
                  <a:cubicBezTo>
                    <a:pt x="74531" y="13619"/>
                    <a:pt x="76718" y="17238"/>
                    <a:pt x="78984" y="17238"/>
                  </a:cubicBezTo>
                  <a:cubicBezTo>
                    <a:pt x="81171" y="17238"/>
                    <a:pt x="85703" y="12761"/>
                    <a:pt x="87890" y="14476"/>
                  </a:cubicBezTo>
                  <a:lnTo>
                    <a:pt x="87890" y="14476"/>
                  </a:lnTo>
                  <a:cubicBezTo>
                    <a:pt x="87890" y="18190"/>
                    <a:pt x="90156" y="22761"/>
                    <a:pt x="90156" y="27238"/>
                  </a:cubicBezTo>
                  <a:cubicBezTo>
                    <a:pt x="90859" y="32666"/>
                    <a:pt x="90156" y="40857"/>
                    <a:pt x="89375" y="47238"/>
                  </a:cubicBezTo>
                  <a:cubicBezTo>
                    <a:pt x="87187" y="60857"/>
                    <a:pt x="91640" y="63619"/>
                    <a:pt x="98359" y="72666"/>
                  </a:cubicBezTo>
                  <a:cubicBezTo>
                    <a:pt x="103593" y="79047"/>
                    <a:pt x="104296" y="88095"/>
                    <a:pt x="110234" y="92666"/>
                  </a:cubicBezTo>
                  <a:cubicBezTo>
                    <a:pt x="113984" y="95333"/>
                    <a:pt x="116953" y="99047"/>
                    <a:pt x="119921" y="102666"/>
                  </a:cubicBezTo>
                  <a:lnTo>
                    <a:pt x="119921" y="102666"/>
                  </a:lnTo>
                  <a:cubicBezTo>
                    <a:pt x="116953" y="105333"/>
                    <a:pt x="113281" y="108952"/>
                    <a:pt x="110234" y="110761"/>
                  </a:cubicBezTo>
                  <a:cubicBezTo>
                    <a:pt x="107265" y="114476"/>
                    <a:pt x="104296" y="118952"/>
                    <a:pt x="100546" y="119904"/>
                  </a:cubicBezTo>
                  <a:cubicBezTo>
                    <a:pt x="98359" y="119904"/>
                    <a:pt x="95390" y="119904"/>
                    <a:pt x="93125" y="119904"/>
                  </a:cubicBezTo>
                  <a:lnTo>
                    <a:pt x="93125" y="119904"/>
                  </a:lnTo>
                  <a:cubicBezTo>
                    <a:pt x="86406" y="117142"/>
                    <a:pt x="86406" y="117142"/>
                    <a:pt x="86406" y="117142"/>
                  </a:cubicBezTo>
                  <a:cubicBezTo>
                    <a:pt x="82734" y="117142"/>
                    <a:pt x="79687" y="109904"/>
                    <a:pt x="75234" y="113523"/>
                  </a:cubicBezTo>
                  <a:cubicBezTo>
                    <a:pt x="70000" y="118095"/>
                    <a:pt x="68515" y="111714"/>
                    <a:pt x="66328" y="107142"/>
                  </a:cubicBezTo>
                  <a:cubicBezTo>
                    <a:pt x="65546" y="105333"/>
                    <a:pt x="64062" y="99904"/>
                    <a:pt x="62578" y="99047"/>
                  </a:cubicBezTo>
                  <a:cubicBezTo>
                    <a:pt x="60312" y="97142"/>
                    <a:pt x="55156" y="95333"/>
                    <a:pt x="52109" y="94476"/>
                  </a:cubicBezTo>
                  <a:cubicBezTo>
                    <a:pt x="45468" y="92666"/>
                    <a:pt x="41718" y="93523"/>
                    <a:pt x="35781" y="97142"/>
                  </a:cubicBezTo>
                  <a:lnTo>
                    <a:pt x="35781" y="97142"/>
                  </a:lnTo>
                  <a:cubicBezTo>
                    <a:pt x="35000" y="94476"/>
                    <a:pt x="33515" y="91714"/>
                    <a:pt x="32812" y="89047"/>
                  </a:cubicBezTo>
                  <a:cubicBezTo>
                    <a:pt x="32031" y="85333"/>
                    <a:pt x="32031" y="83523"/>
                    <a:pt x="31250" y="80857"/>
                  </a:cubicBezTo>
                  <a:cubicBezTo>
                    <a:pt x="29765" y="78095"/>
                    <a:pt x="26796" y="77238"/>
                    <a:pt x="25312" y="76285"/>
                  </a:cubicBezTo>
                  <a:lnTo>
                    <a:pt x="25312" y="76285"/>
                  </a:lnTo>
                  <a:cubicBezTo>
                    <a:pt x="24609" y="73619"/>
                    <a:pt x="20156" y="64476"/>
                    <a:pt x="20156" y="61714"/>
                  </a:cubicBezTo>
                  <a:cubicBezTo>
                    <a:pt x="20156" y="59047"/>
                    <a:pt x="18593" y="56285"/>
                    <a:pt x="17109" y="54476"/>
                  </a:cubicBezTo>
                  <a:cubicBezTo>
                    <a:pt x="14140" y="49047"/>
                    <a:pt x="12656" y="43619"/>
                    <a:pt x="14140" y="36285"/>
                  </a:cubicBezTo>
                  <a:cubicBezTo>
                    <a:pt x="12656" y="30857"/>
                    <a:pt x="10390" y="28190"/>
                    <a:pt x="7421" y="24476"/>
                  </a:cubicBezTo>
                  <a:cubicBezTo>
                    <a:pt x="4453" y="21809"/>
                    <a:pt x="703" y="15428"/>
                    <a:pt x="0" y="10857"/>
                  </a:cubicBezTo>
                  <a:lnTo>
                    <a:pt x="0" y="10857"/>
                  </a:lnTo>
                  <a:cubicBezTo>
                    <a:pt x="1484" y="10857"/>
                    <a:pt x="2265" y="11809"/>
                    <a:pt x="3750" y="10857"/>
                  </a:cubicBezTo>
                  <a:cubicBezTo>
                    <a:pt x="6718" y="8190"/>
                    <a:pt x="8203" y="3619"/>
                    <a:pt x="11953" y="5428"/>
                  </a:cubicBezTo>
                  <a:cubicBezTo>
                    <a:pt x="14921" y="6380"/>
                    <a:pt x="15625" y="5428"/>
                    <a:pt x="17109" y="4571"/>
                  </a:cubicBezTo>
                  <a:cubicBezTo>
                    <a:pt x="19375" y="2761"/>
                    <a:pt x="20859" y="952"/>
                    <a:pt x="23125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7" name="Shape 2897">
              <a:extLst>
                <a:ext uri="{FF2B5EF4-FFF2-40B4-BE49-F238E27FC236}">
                  <a16:creationId xmlns:a16="http://schemas.microsoft.com/office/drawing/2014/main" id="{9089732C-9BBC-BF8A-DA9B-E28C9FA1BEFA}"/>
                </a:ext>
              </a:extLst>
            </p:cNvPr>
            <p:cNvSpPr/>
            <p:nvPr/>
          </p:nvSpPr>
          <p:spPr>
            <a:xfrm>
              <a:off x="16691532" y="2742855"/>
              <a:ext cx="1103431" cy="12939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763" y="46129"/>
                  </a:moveTo>
                  <a:lnTo>
                    <a:pt x="112763" y="46129"/>
                  </a:lnTo>
                  <a:cubicBezTo>
                    <a:pt x="110171" y="43963"/>
                    <a:pt x="108604" y="43041"/>
                    <a:pt x="108118" y="39539"/>
                  </a:cubicBezTo>
                  <a:cubicBezTo>
                    <a:pt x="107092" y="36036"/>
                    <a:pt x="109144" y="35576"/>
                    <a:pt x="110657" y="33410"/>
                  </a:cubicBezTo>
                  <a:cubicBezTo>
                    <a:pt x="112763" y="30322"/>
                    <a:pt x="110657" y="28110"/>
                    <a:pt x="111197" y="25483"/>
                  </a:cubicBezTo>
                  <a:cubicBezTo>
                    <a:pt x="112223" y="22396"/>
                    <a:pt x="109144" y="19769"/>
                    <a:pt x="110171" y="16267"/>
                  </a:cubicBezTo>
                  <a:cubicBezTo>
                    <a:pt x="113789" y="14516"/>
                    <a:pt x="113789" y="14516"/>
                    <a:pt x="113789" y="14516"/>
                  </a:cubicBezTo>
                  <a:lnTo>
                    <a:pt x="113789" y="14516"/>
                  </a:lnTo>
                  <a:cubicBezTo>
                    <a:pt x="114761" y="13640"/>
                    <a:pt x="116867" y="12718"/>
                    <a:pt x="115301" y="11889"/>
                  </a:cubicBezTo>
                  <a:cubicBezTo>
                    <a:pt x="114275" y="10967"/>
                    <a:pt x="112223" y="10092"/>
                    <a:pt x="111683" y="8801"/>
                  </a:cubicBezTo>
                  <a:cubicBezTo>
                    <a:pt x="111683" y="7926"/>
                    <a:pt x="112763" y="6589"/>
                    <a:pt x="113789" y="6129"/>
                  </a:cubicBezTo>
                  <a:cubicBezTo>
                    <a:pt x="114275" y="5253"/>
                    <a:pt x="114761" y="4838"/>
                    <a:pt x="115301" y="4377"/>
                  </a:cubicBezTo>
                  <a:cubicBezTo>
                    <a:pt x="116327" y="0"/>
                    <a:pt x="116327" y="0"/>
                    <a:pt x="116327" y="0"/>
                  </a:cubicBezTo>
                  <a:lnTo>
                    <a:pt x="116327" y="0"/>
                  </a:lnTo>
                  <a:cubicBezTo>
                    <a:pt x="115301" y="0"/>
                    <a:pt x="114761" y="0"/>
                    <a:pt x="114275" y="0"/>
                  </a:cubicBezTo>
                  <a:cubicBezTo>
                    <a:pt x="109630" y="0"/>
                    <a:pt x="109630" y="5714"/>
                    <a:pt x="106552" y="6589"/>
                  </a:cubicBezTo>
                  <a:cubicBezTo>
                    <a:pt x="102448" y="7465"/>
                    <a:pt x="100396" y="10092"/>
                    <a:pt x="99315" y="13640"/>
                  </a:cubicBezTo>
                  <a:cubicBezTo>
                    <a:pt x="97803" y="17142"/>
                    <a:pt x="94725" y="14516"/>
                    <a:pt x="92133" y="13640"/>
                  </a:cubicBezTo>
                  <a:cubicBezTo>
                    <a:pt x="84410" y="10552"/>
                    <a:pt x="84410" y="17557"/>
                    <a:pt x="81818" y="21981"/>
                  </a:cubicBezTo>
                  <a:cubicBezTo>
                    <a:pt x="79765" y="25483"/>
                    <a:pt x="79279" y="26820"/>
                    <a:pt x="73609" y="25944"/>
                  </a:cubicBezTo>
                  <a:cubicBezTo>
                    <a:pt x="69990" y="25483"/>
                    <a:pt x="71557" y="28110"/>
                    <a:pt x="69504" y="29447"/>
                  </a:cubicBezTo>
                  <a:cubicBezTo>
                    <a:pt x="68964" y="29861"/>
                    <a:pt x="67398" y="29447"/>
                    <a:pt x="66912" y="29861"/>
                  </a:cubicBezTo>
                  <a:cubicBezTo>
                    <a:pt x="65346" y="32534"/>
                    <a:pt x="65346" y="32534"/>
                    <a:pt x="65346" y="32534"/>
                  </a:cubicBezTo>
                  <a:cubicBezTo>
                    <a:pt x="65346" y="33824"/>
                    <a:pt x="66912" y="33410"/>
                    <a:pt x="66912" y="35161"/>
                  </a:cubicBezTo>
                  <a:cubicBezTo>
                    <a:pt x="66912" y="36036"/>
                    <a:pt x="64320" y="36036"/>
                    <a:pt x="63834" y="36036"/>
                  </a:cubicBezTo>
                  <a:cubicBezTo>
                    <a:pt x="60756" y="36036"/>
                    <a:pt x="62754" y="40000"/>
                    <a:pt x="60756" y="39124"/>
                  </a:cubicBezTo>
                  <a:cubicBezTo>
                    <a:pt x="59729" y="38663"/>
                    <a:pt x="58217" y="36912"/>
                    <a:pt x="57677" y="37788"/>
                  </a:cubicBezTo>
                  <a:cubicBezTo>
                    <a:pt x="56651" y="39124"/>
                    <a:pt x="54059" y="40000"/>
                    <a:pt x="53573" y="40875"/>
                  </a:cubicBezTo>
                  <a:cubicBezTo>
                    <a:pt x="52547" y="43963"/>
                    <a:pt x="50981" y="42626"/>
                    <a:pt x="48388" y="43963"/>
                  </a:cubicBezTo>
                  <a:cubicBezTo>
                    <a:pt x="47362" y="44838"/>
                    <a:pt x="46336" y="45253"/>
                    <a:pt x="44824" y="46129"/>
                  </a:cubicBezTo>
                  <a:cubicBezTo>
                    <a:pt x="40666" y="48341"/>
                    <a:pt x="37587" y="52304"/>
                    <a:pt x="35049" y="55345"/>
                  </a:cubicBezTo>
                  <a:cubicBezTo>
                    <a:pt x="33483" y="57142"/>
                    <a:pt x="30891" y="56682"/>
                    <a:pt x="30405" y="58894"/>
                  </a:cubicBezTo>
                  <a:cubicBezTo>
                    <a:pt x="28838" y="64147"/>
                    <a:pt x="20090" y="57142"/>
                    <a:pt x="17497" y="54930"/>
                  </a:cubicBezTo>
                  <a:cubicBezTo>
                    <a:pt x="16471" y="54055"/>
                    <a:pt x="13933" y="53179"/>
                    <a:pt x="12853" y="52304"/>
                  </a:cubicBezTo>
                  <a:lnTo>
                    <a:pt x="12853" y="52304"/>
                  </a:lnTo>
                  <a:cubicBezTo>
                    <a:pt x="10315" y="53594"/>
                    <a:pt x="10315" y="53594"/>
                    <a:pt x="10315" y="53594"/>
                  </a:cubicBezTo>
                  <a:cubicBezTo>
                    <a:pt x="8262" y="53594"/>
                    <a:pt x="7722" y="52718"/>
                    <a:pt x="6696" y="51843"/>
                  </a:cubicBezTo>
                  <a:cubicBezTo>
                    <a:pt x="4104" y="49677"/>
                    <a:pt x="5130" y="55806"/>
                    <a:pt x="3618" y="56682"/>
                  </a:cubicBezTo>
                  <a:cubicBezTo>
                    <a:pt x="2052" y="57142"/>
                    <a:pt x="0" y="60645"/>
                    <a:pt x="0" y="61981"/>
                  </a:cubicBezTo>
                  <a:cubicBezTo>
                    <a:pt x="1566" y="62857"/>
                    <a:pt x="4644" y="60645"/>
                    <a:pt x="6156" y="61520"/>
                  </a:cubicBezTo>
                  <a:cubicBezTo>
                    <a:pt x="6156" y="63271"/>
                    <a:pt x="6696" y="70737"/>
                    <a:pt x="8262" y="71658"/>
                  </a:cubicBezTo>
                  <a:cubicBezTo>
                    <a:pt x="9288" y="72488"/>
                    <a:pt x="12367" y="71198"/>
                    <a:pt x="14419" y="71658"/>
                  </a:cubicBezTo>
                  <a:cubicBezTo>
                    <a:pt x="14959" y="72073"/>
                    <a:pt x="15445" y="73824"/>
                    <a:pt x="15985" y="74285"/>
                  </a:cubicBezTo>
                  <a:cubicBezTo>
                    <a:pt x="16471" y="76451"/>
                    <a:pt x="20630" y="76451"/>
                    <a:pt x="22682" y="76912"/>
                  </a:cubicBezTo>
                  <a:cubicBezTo>
                    <a:pt x="25220" y="78663"/>
                    <a:pt x="22682" y="83963"/>
                    <a:pt x="22682" y="85714"/>
                  </a:cubicBezTo>
                  <a:cubicBezTo>
                    <a:pt x="22682" y="88341"/>
                    <a:pt x="23168" y="87880"/>
                    <a:pt x="21116" y="90092"/>
                  </a:cubicBezTo>
                  <a:cubicBezTo>
                    <a:pt x="19549" y="91843"/>
                    <a:pt x="19549" y="94055"/>
                    <a:pt x="19549" y="95806"/>
                  </a:cubicBezTo>
                  <a:cubicBezTo>
                    <a:pt x="20630" y="107649"/>
                    <a:pt x="20630" y="107649"/>
                    <a:pt x="20630" y="107649"/>
                  </a:cubicBezTo>
                  <a:lnTo>
                    <a:pt x="20630" y="107649"/>
                  </a:lnTo>
                  <a:cubicBezTo>
                    <a:pt x="21116" y="107649"/>
                    <a:pt x="24734" y="107649"/>
                    <a:pt x="25220" y="107235"/>
                  </a:cubicBezTo>
                  <a:cubicBezTo>
                    <a:pt x="25760" y="105483"/>
                    <a:pt x="25220" y="102811"/>
                    <a:pt x="25220" y="101059"/>
                  </a:cubicBezTo>
                  <a:cubicBezTo>
                    <a:pt x="25760" y="99769"/>
                    <a:pt x="25760" y="97557"/>
                    <a:pt x="27272" y="97142"/>
                  </a:cubicBezTo>
                  <a:cubicBezTo>
                    <a:pt x="28352" y="96682"/>
                    <a:pt x="29864" y="97557"/>
                    <a:pt x="30891" y="96682"/>
                  </a:cubicBezTo>
                  <a:cubicBezTo>
                    <a:pt x="32457" y="95345"/>
                    <a:pt x="33969" y="93179"/>
                    <a:pt x="35535" y="92718"/>
                  </a:cubicBezTo>
                  <a:cubicBezTo>
                    <a:pt x="38127" y="91843"/>
                    <a:pt x="39153" y="93179"/>
                    <a:pt x="41692" y="90967"/>
                  </a:cubicBezTo>
                  <a:cubicBezTo>
                    <a:pt x="43798" y="89216"/>
                    <a:pt x="45850" y="87465"/>
                    <a:pt x="48928" y="86129"/>
                  </a:cubicBezTo>
                  <a:cubicBezTo>
                    <a:pt x="53033" y="83963"/>
                    <a:pt x="57191" y="90506"/>
                    <a:pt x="59243" y="92304"/>
                  </a:cubicBezTo>
                  <a:cubicBezTo>
                    <a:pt x="62268" y="94930"/>
                    <a:pt x="62754" y="97142"/>
                    <a:pt x="65346" y="99769"/>
                  </a:cubicBezTo>
                  <a:cubicBezTo>
                    <a:pt x="69990" y="105023"/>
                    <a:pt x="72043" y="91428"/>
                    <a:pt x="74635" y="98433"/>
                  </a:cubicBezTo>
                  <a:cubicBezTo>
                    <a:pt x="75661" y="101520"/>
                    <a:pt x="76147" y="102396"/>
                    <a:pt x="78253" y="104608"/>
                  </a:cubicBezTo>
                  <a:cubicBezTo>
                    <a:pt x="79279" y="106359"/>
                    <a:pt x="76147" y="109447"/>
                    <a:pt x="77173" y="111198"/>
                  </a:cubicBezTo>
                  <a:cubicBezTo>
                    <a:pt x="79279" y="112488"/>
                    <a:pt x="79279" y="112949"/>
                    <a:pt x="79765" y="114700"/>
                  </a:cubicBezTo>
                  <a:cubicBezTo>
                    <a:pt x="80306" y="116451"/>
                    <a:pt x="79765" y="118663"/>
                    <a:pt x="81818" y="119539"/>
                  </a:cubicBezTo>
                  <a:cubicBezTo>
                    <a:pt x="83384" y="119953"/>
                    <a:pt x="87002" y="118202"/>
                    <a:pt x="88028" y="119124"/>
                  </a:cubicBezTo>
                  <a:lnTo>
                    <a:pt x="88028" y="119124"/>
                  </a:lnTo>
                  <a:cubicBezTo>
                    <a:pt x="89540" y="118663"/>
                    <a:pt x="90567" y="117327"/>
                    <a:pt x="92673" y="116912"/>
                  </a:cubicBezTo>
                  <a:cubicBezTo>
                    <a:pt x="94725" y="116036"/>
                    <a:pt x="96237" y="115115"/>
                    <a:pt x="98343" y="114285"/>
                  </a:cubicBezTo>
                  <a:cubicBezTo>
                    <a:pt x="99855" y="113824"/>
                    <a:pt x="100396" y="113824"/>
                    <a:pt x="101908" y="113824"/>
                  </a:cubicBezTo>
                  <a:cubicBezTo>
                    <a:pt x="104500" y="113824"/>
                    <a:pt x="106012" y="112949"/>
                    <a:pt x="107578" y="111612"/>
                  </a:cubicBezTo>
                  <a:cubicBezTo>
                    <a:pt x="109144" y="110737"/>
                    <a:pt x="111197" y="109447"/>
                    <a:pt x="112223" y="108986"/>
                  </a:cubicBezTo>
                  <a:lnTo>
                    <a:pt x="112223" y="108986"/>
                  </a:lnTo>
                  <a:cubicBezTo>
                    <a:pt x="112223" y="108110"/>
                    <a:pt x="109630" y="104147"/>
                    <a:pt x="110657" y="102811"/>
                  </a:cubicBezTo>
                  <a:cubicBezTo>
                    <a:pt x="111197" y="102811"/>
                    <a:pt x="111683" y="102811"/>
                    <a:pt x="112223" y="102811"/>
                  </a:cubicBezTo>
                  <a:cubicBezTo>
                    <a:pt x="115841" y="102811"/>
                    <a:pt x="117353" y="100184"/>
                    <a:pt x="119405" y="98433"/>
                  </a:cubicBezTo>
                  <a:cubicBezTo>
                    <a:pt x="119945" y="95345"/>
                    <a:pt x="117353" y="95806"/>
                    <a:pt x="116867" y="93594"/>
                  </a:cubicBezTo>
                  <a:cubicBezTo>
                    <a:pt x="115841" y="90506"/>
                    <a:pt x="116867" y="91843"/>
                    <a:pt x="114275" y="89216"/>
                  </a:cubicBezTo>
                  <a:cubicBezTo>
                    <a:pt x="113249" y="88341"/>
                    <a:pt x="110171" y="86589"/>
                    <a:pt x="110657" y="85253"/>
                  </a:cubicBezTo>
                  <a:cubicBezTo>
                    <a:pt x="111197" y="81751"/>
                    <a:pt x="114761" y="83041"/>
                    <a:pt x="110171" y="79124"/>
                  </a:cubicBezTo>
                  <a:cubicBezTo>
                    <a:pt x="108604" y="77788"/>
                    <a:pt x="106012" y="75576"/>
                    <a:pt x="105526" y="73364"/>
                  </a:cubicBezTo>
                  <a:cubicBezTo>
                    <a:pt x="105526" y="72073"/>
                    <a:pt x="108604" y="71198"/>
                    <a:pt x="107092" y="68986"/>
                  </a:cubicBezTo>
                  <a:cubicBezTo>
                    <a:pt x="106552" y="68110"/>
                    <a:pt x="106552" y="66359"/>
                    <a:pt x="106012" y="65023"/>
                  </a:cubicBezTo>
                  <a:cubicBezTo>
                    <a:pt x="105526" y="62396"/>
                    <a:pt x="104986" y="61520"/>
                    <a:pt x="108118" y="62396"/>
                  </a:cubicBezTo>
                  <a:cubicBezTo>
                    <a:pt x="111683" y="63732"/>
                    <a:pt x="113249" y="61520"/>
                    <a:pt x="115841" y="60184"/>
                  </a:cubicBezTo>
                  <a:cubicBezTo>
                    <a:pt x="118919" y="57557"/>
                    <a:pt x="118919" y="55345"/>
                    <a:pt x="116867" y="52304"/>
                  </a:cubicBezTo>
                  <a:cubicBezTo>
                    <a:pt x="116327" y="50967"/>
                    <a:pt x="115841" y="50092"/>
                    <a:pt x="114761" y="49216"/>
                  </a:cubicBezTo>
                  <a:cubicBezTo>
                    <a:pt x="114275" y="48341"/>
                    <a:pt x="113789" y="47465"/>
                    <a:pt x="112763" y="46129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8" name="Shape 2898">
              <a:extLst>
                <a:ext uri="{FF2B5EF4-FFF2-40B4-BE49-F238E27FC236}">
                  <a16:creationId xmlns:a16="http://schemas.microsoft.com/office/drawing/2014/main" id="{5A2F6C5E-2B04-0071-8189-40A714D0A00E}"/>
                </a:ext>
              </a:extLst>
            </p:cNvPr>
            <p:cNvSpPr/>
            <p:nvPr/>
          </p:nvSpPr>
          <p:spPr>
            <a:xfrm>
              <a:off x="17674550" y="2898308"/>
              <a:ext cx="1405562" cy="10837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47" y="37692"/>
                  </a:moveTo>
                  <a:lnTo>
                    <a:pt x="4447" y="37692"/>
                  </a:lnTo>
                  <a:cubicBezTo>
                    <a:pt x="2414" y="35109"/>
                    <a:pt x="1186" y="34010"/>
                    <a:pt x="804" y="29835"/>
                  </a:cubicBezTo>
                  <a:cubicBezTo>
                    <a:pt x="0" y="25659"/>
                    <a:pt x="1609" y="25109"/>
                    <a:pt x="2795" y="22527"/>
                  </a:cubicBezTo>
                  <a:cubicBezTo>
                    <a:pt x="4447" y="18846"/>
                    <a:pt x="2795" y="16208"/>
                    <a:pt x="3219" y="13076"/>
                  </a:cubicBezTo>
                  <a:cubicBezTo>
                    <a:pt x="4024" y="9395"/>
                    <a:pt x="1609" y="6263"/>
                    <a:pt x="2414" y="2087"/>
                  </a:cubicBezTo>
                  <a:cubicBezTo>
                    <a:pt x="5252" y="0"/>
                    <a:pt x="5252" y="0"/>
                    <a:pt x="5252" y="0"/>
                  </a:cubicBezTo>
                  <a:lnTo>
                    <a:pt x="5252" y="0"/>
                  </a:lnTo>
                  <a:cubicBezTo>
                    <a:pt x="5633" y="494"/>
                    <a:pt x="6438" y="1043"/>
                    <a:pt x="6861" y="1538"/>
                  </a:cubicBezTo>
                  <a:cubicBezTo>
                    <a:pt x="7243" y="2087"/>
                    <a:pt x="8048" y="2087"/>
                    <a:pt x="8471" y="2582"/>
                  </a:cubicBezTo>
                  <a:cubicBezTo>
                    <a:pt x="8471" y="5219"/>
                    <a:pt x="11309" y="3626"/>
                    <a:pt x="12495" y="3131"/>
                  </a:cubicBezTo>
                  <a:cubicBezTo>
                    <a:pt x="16943" y="3131"/>
                    <a:pt x="16138" y="5769"/>
                    <a:pt x="18976" y="8351"/>
                  </a:cubicBezTo>
                  <a:cubicBezTo>
                    <a:pt x="22619" y="12032"/>
                    <a:pt x="27871" y="10439"/>
                    <a:pt x="27871" y="18296"/>
                  </a:cubicBezTo>
                  <a:cubicBezTo>
                    <a:pt x="27871" y="19890"/>
                    <a:pt x="30667" y="20439"/>
                    <a:pt x="31090" y="22527"/>
                  </a:cubicBezTo>
                  <a:cubicBezTo>
                    <a:pt x="31471" y="24615"/>
                    <a:pt x="30667" y="27747"/>
                    <a:pt x="33505" y="27747"/>
                  </a:cubicBezTo>
                  <a:cubicBezTo>
                    <a:pt x="37147" y="27747"/>
                    <a:pt x="39985" y="28791"/>
                    <a:pt x="42400" y="33021"/>
                  </a:cubicBezTo>
                  <a:cubicBezTo>
                    <a:pt x="44009" y="35604"/>
                    <a:pt x="42781" y="39285"/>
                    <a:pt x="45619" y="42417"/>
                  </a:cubicBezTo>
                  <a:cubicBezTo>
                    <a:pt x="46847" y="43461"/>
                    <a:pt x="52481" y="41923"/>
                    <a:pt x="53709" y="40879"/>
                  </a:cubicBezTo>
                  <a:cubicBezTo>
                    <a:pt x="54938" y="39780"/>
                    <a:pt x="55319" y="37692"/>
                    <a:pt x="56124" y="36648"/>
                  </a:cubicBezTo>
                  <a:cubicBezTo>
                    <a:pt x="57733" y="33516"/>
                    <a:pt x="60571" y="33516"/>
                    <a:pt x="60995" y="28791"/>
                  </a:cubicBezTo>
                  <a:cubicBezTo>
                    <a:pt x="60995" y="26153"/>
                    <a:pt x="59385" y="24065"/>
                    <a:pt x="60571" y="21978"/>
                  </a:cubicBezTo>
                  <a:cubicBezTo>
                    <a:pt x="61376" y="20439"/>
                    <a:pt x="65400" y="12032"/>
                    <a:pt x="66247" y="15714"/>
                  </a:cubicBezTo>
                  <a:cubicBezTo>
                    <a:pt x="67433" y="26153"/>
                    <a:pt x="71881" y="14670"/>
                    <a:pt x="76710" y="14670"/>
                  </a:cubicBezTo>
                  <a:cubicBezTo>
                    <a:pt x="78743" y="14670"/>
                    <a:pt x="79166" y="19890"/>
                    <a:pt x="79971" y="21483"/>
                  </a:cubicBezTo>
                  <a:cubicBezTo>
                    <a:pt x="82386" y="26153"/>
                    <a:pt x="83995" y="18846"/>
                    <a:pt x="85224" y="17252"/>
                  </a:cubicBezTo>
                  <a:cubicBezTo>
                    <a:pt x="86410" y="16758"/>
                    <a:pt x="88443" y="14670"/>
                    <a:pt x="90052" y="16208"/>
                  </a:cubicBezTo>
                  <a:cubicBezTo>
                    <a:pt x="91662" y="17252"/>
                    <a:pt x="90857" y="20439"/>
                    <a:pt x="93695" y="19890"/>
                  </a:cubicBezTo>
                  <a:cubicBezTo>
                    <a:pt x="95728" y="18846"/>
                    <a:pt x="98143" y="17252"/>
                    <a:pt x="100176" y="17802"/>
                  </a:cubicBezTo>
                  <a:lnTo>
                    <a:pt x="100176" y="17802"/>
                  </a:lnTo>
                  <a:cubicBezTo>
                    <a:pt x="100176" y="18846"/>
                    <a:pt x="99329" y="19890"/>
                    <a:pt x="98948" y="20439"/>
                  </a:cubicBezTo>
                  <a:cubicBezTo>
                    <a:pt x="98524" y="21483"/>
                    <a:pt x="98524" y="24615"/>
                    <a:pt x="98524" y="25109"/>
                  </a:cubicBezTo>
                  <a:cubicBezTo>
                    <a:pt x="98524" y="27252"/>
                    <a:pt x="99329" y="27747"/>
                    <a:pt x="100176" y="29340"/>
                  </a:cubicBezTo>
                  <a:cubicBezTo>
                    <a:pt x="100981" y="30879"/>
                    <a:pt x="100176" y="34010"/>
                    <a:pt x="100176" y="36153"/>
                  </a:cubicBezTo>
                  <a:cubicBezTo>
                    <a:pt x="100176" y="38241"/>
                    <a:pt x="100557" y="40329"/>
                    <a:pt x="100557" y="42417"/>
                  </a:cubicBezTo>
                  <a:cubicBezTo>
                    <a:pt x="100176" y="45054"/>
                    <a:pt x="96914" y="42967"/>
                    <a:pt x="96533" y="45549"/>
                  </a:cubicBezTo>
                  <a:cubicBezTo>
                    <a:pt x="95728" y="48186"/>
                    <a:pt x="93314" y="49780"/>
                    <a:pt x="92086" y="52362"/>
                  </a:cubicBezTo>
                  <a:cubicBezTo>
                    <a:pt x="91281" y="55000"/>
                    <a:pt x="91662" y="62362"/>
                    <a:pt x="91281" y="65989"/>
                  </a:cubicBezTo>
                  <a:cubicBezTo>
                    <a:pt x="90476" y="69670"/>
                    <a:pt x="88866" y="71263"/>
                    <a:pt x="91281" y="74890"/>
                  </a:cubicBezTo>
                  <a:cubicBezTo>
                    <a:pt x="92890" y="77032"/>
                    <a:pt x="95305" y="75934"/>
                    <a:pt x="96914" y="78076"/>
                  </a:cubicBezTo>
                  <a:cubicBezTo>
                    <a:pt x="98143" y="80164"/>
                    <a:pt x="99329" y="80659"/>
                    <a:pt x="100981" y="81208"/>
                  </a:cubicBezTo>
                  <a:cubicBezTo>
                    <a:pt x="102590" y="82802"/>
                    <a:pt x="105810" y="78076"/>
                    <a:pt x="107038" y="80659"/>
                  </a:cubicBezTo>
                  <a:cubicBezTo>
                    <a:pt x="109029" y="84340"/>
                    <a:pt x="110257" y="84340"/>
                    <a:pt x="113095" y="85934"/>
                  </a:cubicBezTo>
                  <a:cubicBezTo>
                    <a:pt x="114281" y="85934"/>
                    <a:pt x="115933" y="85934"/>
                    <a:pt x="116314" y="87472"/>
                  </a:cubicBezTo>
                  <a:cubicBezTo>
                    <a:pt x="116314" y="88021"/>
                    <a:pt x="116314" y="89065"/>
                    <a:pt x="116738" y="89560"/>
                  </a:cubicBezTo>
                  <a:cubicBezTo>
                    <a:pt x="117119" y="90109"/>
                    <a:pt x="118729" y="90109"/>
                    <a:pt x="118729" y="91703"/>
                  </a:cubicBezTo>
                  <a:cubicBezTo>
                    <a:pt x="118729" y="92747"/>
                    <a:pt x="119152" y="94835"/>
                    <a:pt x="119534" y="95879"/>
                  </a:cubicBezTo>
                  <a:cubicBezTo>
                    <a:pt x="119957" y="97967"/>
                    <a:pt x="119957" y="97967"/>
                    <a:pt x="119957" y="97967"/>
                  </a:cubicBezTo>
                  <a:lnTo>
                    <a:pt x="119957" y="97967"/>
                  </a:lnTo>
                  <a:cubicBezTo>
                    <a:pt x="117119" y="97967"/>
                    <a:pt x="116314" y="99010"/>
                    <a:pt x="115933" y="95329"/>
                  </a:cubicBezTo>
                  <a:cubicBezTo>
                    <a:pt x="115510" y="92197"/>
                    <a:pt x="113095" y="91703"/>
                    <a:pt x="111486" y="93791"/>
                  </a:cubicBezTo>
                  <a:cubicBezTo>
                    <a:pt x="107419" y="99010"/>
                    <a:pt x="107419" y="108461"/>
                    <a:pt x="104624" y="114725"/>
                  </a:cubicBezTo>
                  <a:cubicBezTo>
                    <a:pt x="104200" y="115274"/>
                    <a:pt x="102590" y="119945"/>
                    <a:pt x="102167" y="118956"/>
                  </a:cubicBezTo>
                  <a:cubicBezTo>
                    <a:pt x="101786" y="118956"/>
                    <a:pt x="100557" y="115769"/>
                    <a:pt x="100557" y="115274"/>
                  </a:cubicBezTo>
                  <a:cubicBezTo>
                    <a:pt x="99329" y="107417"/>
                    <a:pt x="93314" y="111593"/>
                    <a:pt x="90052" y="107912"/>
                  </a:cubicBezTo>
                  <a:cubicBezTo>
                    <a:pt x="87214" y="104780"/>
                    <a:pt x="87638" y="104780"/>
                    <a:pt x="83995" y="107417"/>
                  </a:cubicBezTo>
                  <a:cubicBezTo>
                    <a:pt x="82767" y="107912"/>
                    <a:pt x="81581" y="107417"/>
                    <a:pt x="79971" y="107912"/>
                  </a:cubicBezTo>
                  <a:lnTo>
                    <a:pt x="79971" y="107912"/>
                  </a:lnTo>
                  <a:cubicBezTo>
                    <a:pt x="76710" y="110000"/>
                    <a:pt x="73109" y="113186"/>
                    <a:pt x="69848" y="115769"/>
                  </a:cubicBezTo>
                  <a:cubicBezTo>
                    <a:pt x="65400" y="119945"/>
                    <a:pt x="64214" y="113681"/>
                    <a:pt x="59767" y="114230"/>
                  </a:cubicBezTo>
                  <a:cubicBezTo>
                    <a:pt x="58538" y="114230"/>
                    <a:pt x="57733" y="108461"/>
                    <a:pt x="57733" y="106868"/>
                  </a:cubicBezTo>
                  <a:cubicBezTo>
                    <a:pt x="57733" y="102142"/>
                    <a:pt x="57352" y="101098"/>
                    <a:pt x="54091" y="99010"/>
                  </a:cubicBezTo>
                  <a:cubicBezTo>
                    <a:pt x="53286" y="97967"/>
                    <a:pt x="50871" y="94285"/>
                    <a:pt x="50490" y="94285"/>
                  </a:cubicBezTo>
                  <a:cubicBezTo>
                    <a:pt x="50490" y="95329"/>
                    <a:pt x="49262" y="96373"/>
                    <a:pt x="48838" y="97472"/>
                  </a:cubicBezTo>
                  <a:cubicBezTo>
                    <a:pt x="48076" y="99010"/>
                    <a:pt x="48076" y="101098"/>
                    <a:pt x="47652" y="102692"/>
                  </a:cubicBezTo>
                  <a:lnTo>
                    <a:pt x="47652" y="102692"/>
                  </a:lnTo>
                  <a:cubicBezTo>
                    <a:pt x="46043" y="101098"/>
                    <a:pt x="44814" y="99560"/>
                    <a:pt x="43205" y="99010"/>
                  </a:cubicBezTo>
                  <a:cubicBezTo>
                    <a:pt x="41171" y="97967"/>
                    <a:pt x="39985" y="97472"/>
                    <a:pt x="38376" y="95329"/>
                  </a:cubicBezTo>
                  <a:cubicBezTo>
                    <a:pt x="34309" y="90604"/>
                    <a:pt x="35114" y="86428"/>
                    <a:pt x="37529" y="81208"/>
                  </a:cubicBezTo>
                  <a:cubicBezTo>
                    <a:pt x="37529" y="80164"/>
                    <a:pt x="40790" y="76483"/>
                    <a:pt x="39562" y="75439"/>
                  </a:cubicBezTo>
                  <a:cubicBezTo>
                    <a:pt x="39562" y="75439"/>
                    <a:pt x="39181" y="75439"/>
                    <a:pt x="39181" y="74890"/>
                  </a:cubicBezTo>
                  <a:cubicBezTo>
                    <a:pt x="35114" y="73846"/>
                    <a:pt x="33081" y="74890"/>
                    <a:pt x="30285" y="70164"/>
                  </a:cubicBezTo>
                  <a:cubicBezTo>
                    <a:pt x="30285" y="60769"/>
                    <a:pt x="24609" y="52362"/>
                    <a:pt x="22619" y="43461"/>
                  </a:cubicBezTo>
                  <a:cubicBezTo>
                    <a:pt x="22195" y="41373"/>
                    <a:pt x="22619" y="38736"/>
                    <a:pt x="22195" y="36648"/>
                  </a:cubicBezTo>
                  <a:cubicBezTo>
                    <a:pt x="20585" y="35604"/>
                    <a:pt x="18552" y="37692"/>
                    <a:pt x="16561" y="37692"/>
                  </a:cubicBezTo>
                  <a:cubicBezTo>
                    <a:pt x="14528" y="37692"/>
                    <a:pt x="13300" y="36153"/>
                    <a:pt x="11309" y="36153"/>
                  </a:cubicBezTo>
                  <a:cubicBezTo>
                    <a:pt x="9276" y="36153"/>
                    <a:pt x="9657" y="38241"/>
                    <a:pt x="8471" y="39285"/>
                  </a:cubicBezTo>
                  <a:cubicBezTo>
                    <a:pt x="7243" y="40879"/>
                    <a:pt x="6014" y="38736"/>
                    <a:pt x="4447" y="3769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9" name="Shape 2899">
              <a:extLst>
                <a:ext uri="{FF2B5EF4-FFF2-40B4-BE49-F238E27FC236}">
                  <a16:creationId xmlns:a16="http://schemas.microsoft.com/office/drawing/2014/main" id="{EB942B68-8751-9552-221B-E37DCCFDD99C}"/>
                </a:ext>
              </a:extLst>
            </p:cNvPr>
            <p:cNvSpPr/>
            <p:nvPr/>
          </p:nvSpPr>
          <p:spPr>
            <a:xfrm>
              <a:off x="17654846" y="3220161"/>
              <a:ext cx="577988" cy="8144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832" y="2778"/>
                  </a:moveTo>
                  <a:lnTo>
                    <a:pt x="14832" y="2778"/>
                  </a:lnTo>
                  <a:cubicBezTo>
                    <a:pt x="18643" y="4168"/>
                    <a:pt x="21630" y="7020"/>
                    <a:pt x="24618" y="4899"/>
                  </a:cubicBezTo>
                  <a:cubicBezTo>
                    <a:pt x="27502" y="3510"/>
                    <a:pt x="26575" y="731"/>
                    <a:pt x="31519" y="731"/>
                  </a:cubicBezTo>
                  <a:cubicBezTo>
                    <a:pt x="36360" y="731"/>
                    <a:pt x="39347" y="2778"/>
                    <a:pt x="44291" y="2778"/>
                  </a:cubicBezTo>
                  <a:cubicBezTo>
                    <a:pt x="49133" y="2778"/>
                    <a:pt x="54077" y="0"/>
                    <a:pt x="57991" y="1389"/>
                  </a:cubicBezTo>
                  <a:cubicBezTo>
                    <a:pt x="59021" y="4168"/>
                    <a:pt x="57991" y="7678"/>
                    <a:pt x="59021" y="10457"/>
                  </a:cubicBezTo>
                  <a:cubicBezTo>
                    <a:pt x="63862" y="22303"/>
                    <a:pt x="77665" y="33491"/>
                    <a:pt x="77665" y="45996"/>
                  </a:cubicBezTo>
                  <a:cubicBezTo>
                    <a:pt x="84463" y="52285"/>
                    <a:pt x="89407" y="50895"/>
                    <a:pt x="99296" y="52285"/>
                  </a:cubicBezTo>
                  <a:cubicBezTo>
                    <a:pt x="99296" y="53016"/>
                    <a:pt x="100223" y="53016"/>
                    <a:pt x="100223" y="53016"/>
                  </a:cubicBezTo>
                  <a:cubicBezTo>
                    <a:pt x="103210" y="54405"/>
                    <a:pt x="95278" y="59305"/>
                    <a:pt x="95278" y="60694"/>
                  </a:cubicBezTo>
                  <a:cubicBezTo>
                    <a:pt x="89407" y="67641"/>
                    <a:pt x="87450" y="73199"/>
                    <a:pt x="97339" y="79488"/>
                  </a:cubicBezTo>
                  <a:cubicBezTo>
                    <a:pt x="101253" y="82340"/>
                    <a:pt x="104137" y="82998"/>
                    <a:pt x="109081" y="84387"/>
                  </a:cubicBezTo>
                  <a:cubicBezTo>
                    <a:pt x="112995" y="85118"/>
                    <a:pt x="115982" y="87166"/>
                    <a:pt x="119896" y="89287"/>
                  </a:cubicBezTo>
                  <a:lnTo>
                    <a:pt x="119896" y="89287"/>
                  </a:lnTo>
                  <a:cubicBezTo>
                    <a:pt x="118866" y="94186"/>
                    <a:pt x="118866" y="94186"/>
                    <a:pt x="118866" y="94186"/>
                  </a:cubicBezTo>
                  <a:cubicBezTo>
                    <a:pt x="118866" y="101864"/>
                    <a:pt x="114025" y="104643"/>
                    <a:pt x="111965" y="110932"/>
                  </a:cubicBezTo>
                  <a:cubicBezTo>
                    <a:pt x="110111" y="119926"/>
                    <a:pt x="98266" y="114369"/>
                    <a:pt x="90437" y="112979"/>
                  </a:cubicBezTo>
                  <a:cubicBezTo>
                    <a:pt x="84463" y="112248"/>
                    <a:pt x="73751" y="114369"/>
                    <a:pt x="68806" y="112979"/>
                  </a:cubicBezTo>
                  <a:cubicBezTo>
                    <a:pt x="59948" y="110201"/>
                    <a:pt x="60978" y="105301"/>
                    <a:pt x="55107" y="101864"/>
                  </a:cubicBezTo>
                  <a:cubicBezTo>
                    <a:pt x="47175" y="97623"/>
                    <a:pt x="35433" y="110201"/>
                    <a:pt x="27502" y="104643"/>
                  </a:cubicBezTo>
                  <a:cubicBezTo>
                    <a:pt x="21630" y="100402"/>
                    <a:pt x="19673" y="103912"/>
                    <a:pt x="13802" y="102522"/>
                  </a:cubicBezTo>
                  <a:lnTo>
                    <a:pt x="13802" y="102522"/>
                  </a:lnTo>
                  <a:cubicBezTo>
                    <a:pt x="13802" y="101133"/>
                    <a:pt x="8858" y="94844"/>
                    <a:pt x="10815" y="92723"/>
                  </a:cubicBezTo>
                  <a:cubicBezTo>
                    <a:pt x="11845" y="92723"/>
                    <a:pt x="12772" y="92723"/>
                    <a:pt x="13802" y="92723"/>
                  </a:cubicBezTo>
                  <a:cubicBezTo>
                    <a:pt x="20703" y="92723"/>
                    <a:pt x="23587" y="88555"/>
                    <a:pt x="27502" y="85776"/>
                  </a:cubicBezTo>
                  <a:cubicBezTo>
                    <a:pt x="28532" y="80877"/>
                    <a:pt x="23587" y="81608"/>
                    <a:pt x="22660" y="78098"/>
                  </a:cubicBezTo>
                  <a:cubicBezTo>
                    <a:pt x="20703" y="73199"/>
                    <a:pt x="22660" y="75319"/>
                    <a:pt x="17716" y="71151"/>
                  </a:cubicBezTo>
                  <a:cubicBezTo>
                    <a:pt x="15759" y="69762"/>
                    <a:pt x="9888" y="66983"/>
                    <a:pt x="10815" y="64862"/>
                  </a:cubicBezTo>
                  <a:cubicBezTo>
                    <a:pt x="11845" y="59305"/>
                    <a:pt x="18643" y="61352"/>
                    <a:pt x="9888" y="55137"/>
                  </a:cubicBezTo>
                  <a:cubicBezTo>
                    <a:pt x="6901" y="53016"/>
                    <a:pt x="1957" y="49506"/>
                    <a:pt x="1030" y="45996"/>
                  </a:cubicBezTo>
                  <a:cubicBezTo>
                    <a:pt x="1030" y="43948"/>
                    <a:pt x="6901" y="42559"/>
                    <a:pt x="4017" y="39049"/>
                  </a:cubicBezTo>
                  <a:cubicBezTo>
                    <a:pt x="2987" y="37659"/>
                    <a:pt x="2987" y="34881"/>
                    <a:pt x="1957" y="32760"/>
                  </a:cubicBezTo>
                  <a:cubicBezTo>
                    <a:pt x="1030" y="28592"/>
                    <a:pt x="0" y="27202"/>
                    <a:pt x="5974" y="28592"/>
                  </a:cubicBezTo>
                  <a:cubicBezTo>
                    <a:pt x="12772" y="30712"/>
                    <a:pt x="15759" y="27202"/>
                    <a:pt x="20703" y="25082"/>
                  </a:cubicBezTo>
                  <a:cubicBezTo>
                    <a:pt x="26575" y="20914"/>
                    <a:pt x="26575" y="17404"/>
                    <a:pt x="22660" y="12577"/>
                  </a:cubicBezTo>
                  <a:cubicBezTo>
                    <a:pt x="21630" y="10457"/>
                    <a:pt x="20703" y="9067"/>
                    <a:pt x="18643" y="7678"/>
                  </a:cubicBezTo>
                  <a:cubicBezTo>
                    <a:pt x="17716" y="6288"/>
                    <a:pt x="16789" y="4899"/>
                    <a:pt x="14832" y="277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0" name="Shape 2900">
              <a:extLst>
                <a:ext uri="{FF2B5EF4-FFF2-40B4-BE49-F238E27FC236}">
                  <a16:creationId xmlns:a16="http://schemas.microsoft.com/office/drawing/2014/main" id="{275589DF-6BAB-FD08-3620-77CB1251F3D0}"/>
                </a:ext>
              </a:extLst>
            </p:cNvPr>
            <p:cNvSpPr/>
            <p:nvPr/>
          </p:nvSpPr>
          <p:spPr>
            <a:xfrm>
              <a:off x="18024846" y="4873230"/>
              <a:ext cx="932662" cy="1469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85" y="22839"/>
                  </a:moveTo>
                  <a:lnTo>
                    <a:pt x="73085" y="22839"/>
                  </a:lnTo>
                  <a:cubicBezTo>
                    <a:pt x="74297" y="25557"/>
                    <a:pt x="71234" y="26328"/>
                    <a:pt x="76085" y="27505"/>
                  </a:cubicBezTo>
                  <a:cubicBezTo>
                    <a:pt x="79723" y="28640"/>
                    <a:pt x="77936" y="29817"/>
                    <a:pt x="81574" y="30953"/>
                  </a:cubicBezTo>
                  <a:cubicBezTo>
                    <a:pt x="85851" y="31764"/>
                    <a:pt x="92553" y="37931"/>
                    <a:pt x="97404" y="34442"/>
                  </a:cubicBezTo>
                  <a:cubicBezTo>
                    <a:pt x="102255" y="30588"/>
                    <a:pt x="102255" y="35212"/>
                    <a:pt x="107170" y="35212"/>
                  </a:cubicBezTo>
                  <a:cubicBezTo>
                    <a:pt x="111382" y="35212"/>
                    <a:pt x="109595" y="32494"/>
                    <a:pt x="113872" y="34077"/>
                  </a:cubicBezTo>
                  <a:cubicBezTo>
                    <a:pt x="119936" y="36389"/>
                    <a:pt x="113872" y="36754"/>
                    <a:pt x="111382" y="39878"/>
                  </a:cubicBezTo>
                  <a:cubicBezTo>
                    <a:pt x="109595" y="42596"/>
                    <a:pt x="108957" y="48356"/>
                    <a:pt x="108957" y="51480"/>
                  </a:cubicBezTo>
                  <a:cubicBezTo>
                    <a:pt x="108957" y="54563"/>
                    <a:pt x="107170" y="57281"/>
                    <a:pt x="107170" y="60365"/>
                  </a:cubicBezTo>
                  <a:cubicBezTo>
                    <a:pt x="107170" y="67707"/>
                    <a:pt x="93127" y="68519"/>
                    <a:pt x="91914" y="73914"/>
                  </a:cubicBezTo>
                  <a:cubicBezTo>
                    <a:pt x="91340" y="77403"/>
                    <a:pt x="91914" y="78945"/>
                    <a:pt x="88914" y="81663"/>
                  </a:cubicBezTo>
                  <a:cubicBezTo>
                    <a:pt x="86425" y="84340"/>
                    <a:pt x="85212" y="85922"/>
                    <a:pt x="85212" y="89371"/>
                  </a:cubicBezTo>
                  <a:cubicBezTo>
                    <a:pt x="85212" y="90953"/>
                    <a:pt x="85851" y="92089"/>
                    <a:pt x="87063" y="93630"/>
                  </a:cubicBezTo>
                  <a:cubicBezTo>
                    <a:pt x="88276" y="95578"/>
                    <a:pt x="87063" y="97525"/>
                    <a:pt x="87063" y="99837"/>
                  </a:cubicBezTo>
                  <a:cubicBezTo>
                    <a:pt x="87063" y="101379"/>
                    <a:pt x="87063" y="103691"/>
                    <a:pt x="87638" y="105233"/>
                  </a:cubicBezTo>
                  <a:lnTo>
                    <a:pt x="87638" y="105233"/>
                  </a:lnTo>
                  <a:cubicBezTo>
                    <a:pt x="85851" y="105638"/>
                    <a:pt x="84000" y="106044"/>
                    <a:pt x="81574" y="106044"/>
                  </a:cubicBezTo>
                  <a:cubicBezTo>
                    <a:pt x="75510" y="106044"/>
                    <a:pt x="73659" y="106774"/>
                    <a:pt x="67595" y="108722"/>
                  </a:cubicBezTo>
                  <a:cubicBezTo>
                    <a:pt x="65744" y="111440"/>
                    <a:pt x="62106" y="112981"/>
                    <a:pt x="57255" y="114158"/>
                  </a:cubicBezTo>
                  <a:cubicBezTo>
                    <a:pt x="56617" y="114158"/>
                    <a:pt x="56617" y="114523"/>
                    <a:pt x="55978" y="114929"/>
                  </a:cubicBezTo>
                  <a:lnTo>
                    <a:pt x="55978" y="114929"/>
                  </a:lnTo>
                  <a:cubicBezTo>
                    <a:pt x="51127" y="114929"/>
                    <a:pt x="49340" y="117606"/>
                    <a:pt x="43212" y="116876"/>
                  </a:cubicBezTo>
                  <a:cubicBezTo>
                    <a:pt x="38361" y="116064"/>
                    <a:pt x="35297" y="119959"/>
                    <a:pt x="29234" y="118417"/>
                  </a:cubicBezTo>
                  <a:cubicBezTo>
                    <a:pt x="26170" y="117606"/>
                    <a:pt x="23744" y="116470"/>
                    <a:pt x="20106" y="116470"/>
                  </a:cubicBezTo>
                  <a:cubicBezTo>
                    <a:pt x="15829" y="116876"/>
                    <a:pt x="11553" y="119553"/>
                    <a:pt x="7340" y="119188"/>
                  </a:cubicBezTo>
                  <a:cubicBezTo>
                    <a:pt x="4851" y="119188"/>
                    <a:pt x="2425" y="118012"/>
                    <a:pt x="638" y="117606"/>
                  </a:cubicBezTo>
                  <a:lnTo>
                    <a:pt x="638" y="117606"/>
                  </a:lnTo>
                  <a:cubicBezTo>
                    <a:pt x="1212" y="114929"/>
                    <a:pt x="9127" y="113387"/>
                    <a:pt x="12829" y="112981"/>
                  </a:cubicBezTo>
                  <a:cubicBezTo>
                    <a:pt x="15829" y="111805"/>
                    <a:pt x="26170" y="109492"/>
                    <a:pt x="24382" y="106044"/>
                  </a:cubicBezTo>
                  <a:cubicBezTo>
                    <a:pt x="23170" y="104462"/>
                    <a:pt x="17042" y="104097"/>
                    <a:pt x="15255" y="102555"/>
                  </a:cubicBezTo>
                  <a:cubicBezTo>
                    <a:pt x="14617" y="101784"/>
                    <a:pt x="15829" y="100202"/>
                    <a:pt x="15829" y="99066"/>
                  </a:cubicBezTo>
                  <a:cubicBezTo>
                    <a:pt x="15255" y="97890"/>
                    <a:pt x="16468" y="97119"/>
                    <a:pt x="17680" y="96348"/>
                  </a:cubicBezTo>
                  <a:cubicBezTo>
                    <a:pt x="19468" y="94807"/>
                    <a:pt x="18893" y="93630"/>
                    <a:pt x="20106" y="92089"/>
                  </a:cubicBezTo>
                  <a:cubicBezTo>
                    <a:pt x="20744" y="91318"/>
                    <a:pt x="12829" y="91724"/>
                    <a:pt x="11553" y="91724"/>
                  </a:cubicBezTo>
                  <a:cubicBezTo>
                    <a:pt x="7340" y="91724"/>
                    <a:pt x="6702" y="89006"/>
                    <a:pt x="6127" y="86693"/>
                  </a:cubicBezTo>
                  <a:cubicBezTo>
                    <a:pt x="4276" y="84746"/>
                    <a:pt x="3063" y="80486"/>
                    <a:pt x="3702" y="78174"/>
                  </a:cubicBezTo>
                  <a:cubicBezTo>
                    <a:pt x="4851" y="75091"/>
                    <a:pt x="7914" y="73914"/>
                    <a:pt x="2425" y="71602"/>
                  </a:cubicBezTo>
                  <a:cubicBezTo>
                    <a:pt x="0" y="70425"/>
                    <a:pt x="4276" y="69655"/>
                    <a:pt x="5489" y="70060"/>
                  </a:cubicBezTo>
                  <a:cubicBezTo>
                    <a:pt x="8553" y="70425"/>
                    <a:pt x="10340" y="71602"/>
                    <a:pt x="12829" y="69249"/>
                  </a:cubicBezTo>
                  <a:cubicBezTo>
                    <a:pt x="14617" y="66572"/>
                    <a:pt x="11553" y="63083"/>
                    <a:pt x="16468" y="61906"/>
                  </a:cubicBezTo>
                  <a:cubicBezTo>
                    <a:pt x="19468" y="61541"/>
                    <a:pt x="20744" y="59594"/>
                    <a:pt x="22531" y="59229"/>
                  </a:cubicBezTo>
                  <a:cubicBezTo>
                    <a:pt x="23744" y="58823"/>
                    <a:pt x="26170" y="60365"/>
                    <a:pt x="28021" y="60365"/>
                  </a:cubicBezTo>
                  <a:cubicBezTo>
                    <a:pt x="32297" y="59594"/>
                    <a:pt x="31085" y="58052"/>
                    <a:pt x="33510" y="57281"/>
                  </a:cubicBezTo>
                  <a:cubicBezTo>
                    <a:pt x="35936" y="56511"/>
                    <a:pt x="39574" y="56876"/>
                    <a:pt x="40212" y="55334"/>
                  </a:cubicBezTo>
                  <a:cubicBezTo>
                    <a:pt x="43212" y="50709"/>
                    <a:pt x="32872" y="51480"/>
                    <a:pt x="42638" y="47586"/>
                  </a:cubicBezTo>
                  <a:cubicBezTo>
                    <a:pt x="45638" y="46450"/>
                    <a:pt x="48127" y="44908"/>
                    <a:pt x="51765" y="43732"/>
                  </a:cubicBezTo>
                  <a:cubicBezTo>
                    <a:pt x="53553" y="43326"/>
                    <a:pt x="55978" y="43732"/>
                    <a:pt x="57829" y="43326"/>
                  </a:cubicBezTo>
                  <a:cubicBezTo>
                    <a:pt x="60255" y="42596"/>
                    <a:pt x="57829" y="40649"/>
                    <a:pt x="58468" y="39878"/>
                  </a:cubicBezTo>
                  <a:cubicBezTo>
                    <a:pt x="57829" y="39107"/>
                    <a:pt x="57829" y="34077"/>
                    <a:pt x="57829" y="33306"/>
                  </a:cubicBezTo>
                  <a:cubicBezTo>
                    <a:pt x="58468" y="30953"/>
                    <a:pt x="62680" y="31764"/>
                    <a:pt x="57255" y="29411"/>
                  </a:cubicBezTo>
                  <a:cubicBezTo>
                    <a:pt x="52978" y="27505"/>
                    <a:pt x="69382" y="26734"/>
                    <a:pt x="61531" y="23610"/>
                  </a:cubicBezTo>
                  <a:cubicBezTo>
                    <a:pt x="59042" y="22474"/>
                    <a:pt x="52978" y="23245"/>
                    <a:pt x="52340" y="21298"/>
                  </a:cubicBezTo>
                  <a:cubicBezTo>
                    <a:pt x="51765" y="19756"/>
                    <a:pt x="48702" y="20121"/>
                    <a:pt x="46276" y="20121"/>
                  </a:cubicBezTo>
                  <a:cubicBezTo>
                    <a:pt x="43212" y="20527"/>
                    <a:pt x="41425" y="19756"/>
                    <a:pt x="40212" y="18215"/>
                  </a:cubicBezTo>
                  <a:cubicBezTo>
                    <a:pt x="38361" y="15902"/>
                    <a:pt x="38936" y="13549"/>
                    <a:pt x="38361" y="11237"/>
                  </a:cubicBezTo>
                  <a:lnTo>
                    <a:pt x="38361" y="11237"/>
                  </a:lnTo>
                  <a:cubicBezTo>
                    <a:pt x="45638" y="11237"/>
                    <a:pt x="45638" y="11237"/>
                    <a:pt x="45638" y="11237"/>
                  </a:cubicBezTo>
                  <a:cubicBezTo>
                    <a:pt x="46914" y="10831"/>
                    <a:pt x="47489" y="10466"/>
                    <a:pt x="48127" y="10060"/>
                  </a:cubicBezTo>
                  <a:cubicBezTo>
                    <a:pt x="48702" y="9290"/>
                    <a:pt x="49340" y="8519"/>
                    <a:pt x="49340" y="7748"/>
                  </a:cubicBezTo>
                  <a:cubicBezTo>
                    <a:pt x="49340" y="6206"/>
                    <a:pt x="48702" y="4665"/>
                    <a:pt x="49340" y="3488"/>
                  </a:cubicBezTo>
                  <a:cubicBezTo>
                    <a:pt x="49914" y="1541"/>
                    <a:pt x="52340" y="811"/>
                    <a:pt x="54829" y="0"/>
                  </a:cubicBezTo>
                  <a:lnTo>
                    <a:pt x="54829" y="0"/>
                  </a:lnTo>
                  <a:cubicBezTo>
                    <a:pt x="55978" y="1541"/>
                    <a:pt x="61531" y="3894"/>
                    <a:pt x="62106" y="5801"/>
                  </a:cubicBezTo>
                  <a:cubicBezTo>
                    <a:pt x="62680" y="7383"/>
                    <a:pt x="61531" y="8924"/>
                    <a:pt x="62106" y="10831"/>
                  </a:cubicBezTo>
                  <a:cubicBezTo>
                    <a:pt x="62680" y="13184"/>
                    <a:pt x="68808" y="14726"/>
                    <a:pt x="70595" y="17038"/>
                  </a:cubicBezTo>
                  <a:cubicBezTo>
                    <a:pt x="72446" y="18215"/>
                    <a:pt x="73085" y="21298"/>
                    <a:pt x="73085" y="22839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1" name="Shape 2901">
              <a:extLst>
                <a:ext uri="{FF2B5EF4-FFF2-40B4-BE49-F238E27FC236}">
                  <a16:creationId xmlns:a16="http://schemas.microsoft.com/office/drawing/2014/main" id="{0E0565F1-E4C6-4B00-932F-7A89E13AF1C4}"/>
                </a:ext>
              </a:extLst>
            </p:cNvPr>
            <p:cNvSpPr/>
            <p:nvPr/>
          </p:nvSpPr>
          <p:spPr>
            <a:xfrm>
              <a:off x="18370762" y="4135371"/>
              <a:ext cx="569231" cy="10903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851" y="0"/>
                  </a:moveTo>
                  <a:lnTo>
                    <a:pt x="57851" y="0"/>
                  </a:lnTo>
                  <a:cubicBezTo>
                    <a:pt x="66864" y="3117"/>
                    <a:pt x="57851" y="9899"/>
                    <a:pt x="60890" y="14056"/>
                  </a:cubicBezTo>
                  <a:cubicBezTo>
                    <a:pt x="62882" y="18760"/>
                    <a:pt x="59947" y="22424"/>
                    <a:pt x="60890" y="26089"/>
                  </a:cubicBezTo>
                  <a:cubicBezTo>
                    <a:pt x="64873" y="27128"/>
                    <a:pt x="72943" y="22917"/>
                    <a:pt x="79860" y="24995"/>
                  </a:cubicBezTo>
                  <a:cubicBezTo>
                    <a:pt x="84890" y="26089"/>
                    <a:pt x="88873" y="27620"/>
                    <a:pt x="91912" y="29699"/>
                  </a:cubicBezTo>
                  <a:cubicBezTo>
                    <a:pt x="94847" y="31285"/>
                    <a:pt x="93903" y="33363"/>
                    <a:pt x="96838" y="34402"/>
                  </a:cubicBezTo>
                  <a:cubicBezTo>
                    <a:pt x="100925" y="36481"/>
                    <a:pt x="102917" y="39106"/>
                    <a:pt x="104908" y="40145"/>
                  </a:cubicBezTo>
                  <a:cubicBezTo>
                    <a:pt x="109834" y="42224"/>
                    <a:pt x="113921" y="41185"/>
                    <a:pt x="118847" y="42224"/>
                  </a:cubicBezTo>
                  <a:lnTo>
                    <a:pt x="118847" y="42224"/>
                  </a:lnTo>
                  <a:cubicBezTo>
                    <a:pt x="119895" y="44849"/>
                    <a:pt x="112873" y="47474"/>
                    <a:pt x="111930" y="50045"/>
                  </a:cubicBezTo>
                  <a:cubicBezTo>
                    <a:pt x="109834" y="53710"/>
                    <a:pt x="110882" y="61039"/>
                    <a:pt x="113921" y="64156"/>
                  </a:cubicBezTo>
                  <a:cubicBezTo>
                    <a:pt x="115912" y="66727"/>
                    <a:pt x="115912" y="68313"/>
                    <a:pt x="112873" y="70391"/>
                  </a:cubicBezTo>
                  <a:cubicBezTo>
                    <a:pt x="108890" y="73017"/>
                    <a:pt x="109834" y="74548"/>
                    <a:pt x="107842" y="77721"/>
                  </a:cubicBezTo>
                  <a:cubicBezTo>
                    <a:pt x="107842" y="80291"/>
                    <a:pt x="107842" y="81877"/>
                    <a:pt x="103860" y="82917"/>
                  </a:cubicBezTo>
                  <a:cubicBezTo>
                    <a:pt x="101868" y="83956"/>
                    <a:pt x="104908" y="86034"/>
                    <a:pt x="104908" y="87073"/>
                  </a:cubicBezTo>
                  <a:cubicBezTo>
                    <a:pt x="104908" y="90246"/>
                    <a:pt x="91912" y="88659"/>
                    <a:pt x="86882" y="90246"/>
                  </a:cubicBezTo>
                  <a:cubicBezTo>
                    <a:pt x="79860" y="92816"/>
                    <a:pt x="73886" y="101677"/>
                    <a:pt x="84890" y="104302"/>
                  </a:cubicBezTo>
                  <a:cubicBezTo>
                    <a:pt x="89921" y="105341"/>
                    <a:pt x="93903" y="105341"/>
                    <a:pt x="98829" y="105888"/>
                  </a:cubicBezTo>
                  <a:cubicBezTo>
                    <a:pt x="103860" y="106381"/>
                    <a:pt x="102917" y="109498"/>
                    <a:pt x="103860" y="111084"/>
                  </a:cubicBezTo>
                  <a:cubicBezTo>
                    <a:pt x="104908" y="113710"/>
                    <a:pt x="104908" y="113710"/>
                    <a:pt x="104908" y="113710"/>
                  </a:cubicBezTo>
                  <a:lnTo>
                    <a:pt x="104908" y="113710"/>
                  </a:lnTo>
                  <a:cubicBezTo>
                    <a:pt x="101868" y="117374"/>
                    <a:pt x="99877" y="118413"/>
                    <a:pt x="92855" y="119453"/>
                  </a:cubicBezTo>
                  <a:cubicBezTo>
                    <a:pt x="88873" y="119945"/>
                    <a:pt x="80908" y="118413"/>
                    <a:pt x="77868" y="117374"/>
                  </a:cubicBezTo>
                  <a:cubicBezTo>
                    <a:pt x="71895" y="114749"/>
                    <a:pt x="54917" y="111631"/>
                    <a:pt x="46951" y="112123"/>
                  </a:cubicBezTo>
                  <a:lnTo>
                    <a:pt x="46951" y="112123"/>
                  </a:lnTo>
                  <a:cubicBezTo>
                    <a:pt x="46951" y="110045"/>
                    <a:pt x="45903" y="105888"/>
                    <a:pt x="42864" y="104302"/>
                  </a:cubicBezTo>
                  <a:cubicBezTo>
                    <a:pt x="39930" y="101185"/>
                    <a:pt x="29868" y="99106"/>
                    <a:pt x="28925" y="95934"/>
                  </a:cubicBezTo>
                  <a:cubicBezTo>
                    <a:pt x="27982" y="93363"/>
                    <a:pt x="29868" y="91285"/>
                    <a:pt x="28925" y="89152"/>
                  </a:cubicBezTo>
                  <a:cubicBezTo>
                    <a:pt x="27982" y="86581"/>
                    <a:pt x="18864" y="83409"/>
                    <a:pt x="16978" y="81330"/>
                  </a:cubicBezTo>
                  <a:lnTo>
                    <a:pt x="16978" y="81330"/>
                  </a:lnTo>
                  <a:cubicBezTo>
                    <a:pt x="15930" y="73564"/>
                    <a:pt x="15930" y="73564"/>
                    <a:pt x="15930" y="73564"/>
                  </a:cubicBezTo>
                  <a:cubicBezTo>
                    <a:pt x="14882" y="71431"/>
                    <a:pt x="12890" y="69899"/>
                    <a:pt x="11947" y="68313"/>
                  </a:cubicBezTo>
                  <a:cubicBezTo>
                    <a:pt x="10899" y="64156"/>
                    <a:pt x="8908" y="61531"/>
                    <a:pt x="5973" y="57866"/>
                  </a:cubicBezTo>
                  <a:cubicBezTo>
                    <a:pt x="2934" y="55296"/>
                    <a:pt x="5973" y="52670"/>
                    <a:pt x="4925" y="49553"/>
                  </a:cubicBezTo>
                  <a:cubicBezTo>
                    <a:pt x="3982" y="45341"/>
                    <a:pt x="0" y="40145"/>
                    <a:pt x="3982" y="35989"/>
                  </a:cubicBezTo>
                  <a:cubicBezTo>
                    <a:pt x="5973" y="33910"/>
                    <a:pt x="9956" y="31832"/>
                    <a:pt x="11947" y="29699"/>
                  </a:cubicBezTo>
                  <a:cubicBezTo>
                    <a:pt x="14882" y="27620"/>
                    <a:pt x="15930" y="24503"/>
                    <a:pt x="19912" y="21877"/>
                  </a:cubicBezTo>
                  <a:cubicBezTo>
                    <a:pt x="21903" y="20346"/>
                    <a:pt x="21903" y="18213"/>
                    <a:pt x="26934" y="17228"/>
                  </a:cubicBezTo>
                  <a:cubicBezTo>
                    <a:pt x="29868" y="16681"/>
                    <a:pt x="31965" y="15642"/>
                    <a:pt x="34899" y="14603"/>
                  </a:cubicBezTo>
                  <a:cubicBezTo>
                    <a:pt x="36890" y="14056"/>
                    <a:pt x="37938" y="13017"/>
                    <a:pt x="38882" y="11978"/>
                  </a:cubicBezTo>
                  <a:cubicBezTo>
                    <a:pt x="40873" y="10391"/>
                    <a:pt x="43912" y="10391"/>
                    <a:pt x="46951" y="8860"/>
                  </a:cubicBezTo>
                  <a:cubicBezTo>
                    <a:pt x="48943" y="7274"/>
                    <a:pt x="49886" y="5195"/>
                    <a:pt x="51877" y="3609"/>
                  </a:cubicBezTo>
                  <a:cubicBezTo>
                    <a:pt x="57851" y="0"/>
                    <a:pt x="57851" y="0"/>
                    <a:pt x="57851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2" name="Shape 2902">
              <a:extLst>
                <a:ext uri="{FF2B5EF4-FFF2-40B4-BE49-F238E27FC236}">
                  <a16:creationId xmlns:a16="http://schemas.microsoft.com/office/drawing/2014/main" id="{1FCB9159-87EB-B49E-E0D1-0BEF11D75F45}"/>
                </a:ext>
              </a:extLst>
            </p:cNvPr>
            <p:cNvSpPr/>
            <p:nvPr/>
          </p:nvSpPr>
          <p:spPr>
            <a:xfrm>
              <a:off x="18578751" y="5142535"/>
              <a:ext cx="853846" cy="10181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25" y="1111"/>
                  </a:moveTo>
                  <a:lnTo>
                    <a:pt x="2025" y="1111"/>
                  </a:lnTo>
                  <a:cubicBezTo>
                    <a:pt x="7334" y="585"/>
                    <a:pt x="18649" y="3920"/>
                    <a:pt x="22630" y="6728"/>
                  </a:cubicBezTo>
                  <a:cubicBezTo>
                    <a:pt x="24656" y="7840"/>
                    <a:pt x="29965" y="9478"/>
                    <a:pt x="32619" y="8951"/>
                  </a:cubicBezTo>
                  <a:cubicBezTo>
                    <a:pt x="37299" y="7840"/>
                    <a:pt x="38626" y="6728"/>
                    <a:pt x="40651" y="2808"/>
                  </a:cubicBezTo>
                  <a:lnTo>
                    <a:pt x="40651" y="2808"/>
                  </a:lnTo>
                  <a:cubicBezTo>
                    <a:pt x="42607" y="3334"/>
                    <a:pt x="44633" y="3334"/>
                    <a:pt x="46658" y="3920"/>
                  </a:cubicBezTo>
                  <a:cubicBezTo>
                    <a:pt x="50640" y="5558"/>
                    <a:pt x="51967" y="7840"/>
                    <a:pt x="55250" y="3920"/>
                  </a:cubicBezTo>
                  <a:cubicBezTo>
                    <a:pt x="59301" y="0"/>
                    <a:pt x="65308" y="3334"/>
                    <a:pt x="69918" y="4446"/>
                  </a:cubicBezTo>
                  <a:cubicBezTo>
                    <a:pt x="72642" y="5558"/>
                    <a:pt x="75925" y="5558"/>
                    <a:pt x="79278" y="6143"/>
                  </a:cubicBezTo>
                  <a:cubicBezTo>
                    <a:pt x="83958" y="6728"/>
                    <a:pt x="86612" y="3920"/>
                    <a:pt x="90593" y="3334"/>
                  </a:cubicBezTo>
                  <a:cubicBezTo>
                    <a:pt x="92549" y="3334"/>
                    <a:pt x="94575" y="3334"/>
                    <a:pt x="96600" y="3920"/>
                  </a:cubicBezTo>
                  <a:cubicBezTo>
                    <a:pt x="98626" y="4446"/>
                    <a:pt x="99254" y="6143"/>
                    <a:pt x="101280" y="6728"/>
                  </a:cubicBezTo>
                  <a:cubicBezTo>
                    <a:pt x="103236" y="7254"/>
                    <a:pt x="105261" y="7840"/>
                    <a:pt x="107217" y="8366"/>
                  </a:cubicBezTo>
                  <a:lnTo>
                    <a:pt x="107217" y="8366"/>
                  </a:lnTo>
                  <a:cubicBezTo>
                    <a:pt x="109243" y="8366"/>
                    <a:pt x="110570" y="9478"/>
                    <a:pt x="112596" y="9478"/>
                  </a:cubicBezTo>
                  <a:cubicBezTo>
                    <a:pt x="114551" y="9478"/>
                    <a:pt x="117275" y="9478"/>
                    <a:pt x="117904" y="11175"/>
                  </a:cubicBezTo>
                  <a:cubicBezTo>
                    <a:pt x="119930" y="15036"/>
                    <a:pt x="114551" y="15621"/>
                    <a:pt x="112596" y="16733"/>
                  </a:cubicBezTo>
                  <a:cubicBezTo>
                    <a:pt x="108544" y="18430"/>
                    <a:pt x="106589" y="21764"/>
                    <a:pt x="105890" y="25099"/>
                  </a:cubicBezTo>
                  <a:cubicBezTo>
                    <a:pt x="106589" y="26211"/>
                    <a:pt x="107916" y="28434"/>
                    <a:pt x="107217" y="30131"/>
                  </a:cubicBezTo>
                  <a:cubicBezTo>
                    <a:pt x="105261" y="33466"/>
                    <a:pt x="107916" y="36801"/>
                    <a:pt x="108544" y="40195"/>
                  </a:cubicBezTo>
                  <a:cubicBezTo>
                    <a:pt x="109941" y="45753"/>
                    <a:pt x="107916" y="51896"/>
                    <a:pt x="103934" y="56928"/>
                  </a:cubicBezTo>
                  <a:cubicBezTo>
                    <a:pt x="100582" y="61374"/>
                    <a:pt x="92549" y="64709"/>
                    <a:pt x="101280" y="69215"/>
                  </a:cubicBezTo>
                  <a:cubicBezTo>
                    <a:pt x="103236" y="69215"/>
                    <a:pt x="109243" y="71438"/>
                    <a:pt x="109243" y="72549"/>
                  </a:cubicBezTo>
                  <a:cubicBezTo>
                    <a:pt x="109941" y="74773"/>
                    <a:pt x="109941" y="75884"/>
                    <a:pt x="111199" y="78108"/>
                  </a:cubicBezTo>
                  <a:cubicBezTo>
                    <a:pt x="113923" y="81443"/>
                    <a:pt x="115250" y="84251"/>
                    <a:pt x="115250" y="88171"/>
                  </a:cubicBezTo>
                  <a:cubicBezTo>
                    <a:pt x="115250" y="91506"/>
                    <a:pt x="113923" y="93203"/>
                    <a:pt x="113224" y="95953"/>
                  </a:cubicBezTo>
                  <a:cubicBezTo>
                    <a:pt x="112596" y="100458"/>
                    <a:pt x="116577" y="103208"/>
                    <a:pt x="115878" y="107713"/>
                  </a:cubicBezTo>
                  <a:cubicBezTo>
                    <a:pt x="115250" y="111048"/>
                    <a:pt x="114551" y="114968"/>
                    <a:pt x="115250" y="118303"/>
                  </a:cubicBezTo>
                  <a:lnTo>
                    <a:pt x="115250" y="118303"/>
                  </a:lnTo>
                  <a:cubicBezTo>
                    <a:pt x="113923" y="118303"/>
                    <a:pt x="112596" y="117718"/>
                    <a:pt x="111897" y="117718"/>
                  </a:cubicBezTo>
                  <a:cubicBezTo>
                    <a:pt x="104563" y="116606"/>
                    <a:pt x="101280" y="119941"/>
                    <a:pt x="93946" y="117718"/>
                  </a:cubicBezTo>
                  <a:cubicBezTo>
                    <a:pt x="93247" y="117718"/>
                    <a:pt x="92549" y="115494"/>
                    <a:pt x="90593" y="114968"/>
                  </a:cubicBezTo>
                  <a:cubicBezTo>
                    <a:pt x="88568" y="114383"/>
                    <a:pt x="87240" y="116606"/>
                    <a:pt x="84586" y="116606"/>
                  </a:cubicBezTo>
                  <a:cubicBezTo>
                    <a:pt x="83958" y="116606"/>
                    <a:pt x="75296" y="112686"/>
                    <a:pt x="75296" y="112159"/>
                  </a:cubicBezTo>
                  <a:cubicBezTo>
                    <a:pt x="73899" y="108824"/>
                    <a:pt x="76623" y="108824"/>
                    <a:pt x="71245" y="108824"/>
                  </a:cubicBezTo>
                  <a:cubicBezTo>
                    <a:pt x="67264" y="108824"/>
                    <a:pt x="65308" y="113271"/>
                    <a:pt x="61955" y="111574"/>
                  </a:cubicBezTo>
                  <a:cubicBezTo>
                    <a:pt x="55250" y="108239"/>
                    <a:pt x="53294" y="113856"/>
                    <a:pt x="46658" y="114968"/>
                  </a:cubicBezTo>
                  <a:cubicBezTo>
                    <a:pt x="43934" y="115494"/>
                    <a:pt x="41979" y="112686"/>
                    <a:pt x="39953" y="114968"/>
                  </a:cubicBezTo>
                  <a:cubicBezTo>
                    <a:pt x="35972" y="118303"/>
                    <a:pt x="36600" y="117191"/>
                    <a:pt x="30663" y="117191"/>
                  </a:cubicBezTo>
                  <a:cubicBezTo>
                    <a:pt x="25983" y="117191"/>
                    <a:pt x="22002" y="118829"/>
                    <a:pt x="17951" y="119941"/>
                  </a:cubicBezTo>
                  <a:lnTo>
                    <a:pt x="17951" y="119941"/>
                  </a:lnTo>
                  <a:cubicBezTo>
                    <a:pt x="17322" y="117718"/>
                    <a:pt x="17322" y="114383"/>
                    <a:pt x="17322" y="112159"/>
                  </a:cubicBezTo>
                  <a:cubicBezTo>
                    <a:pt x="17322" y="108824"/>
                    <a:pt x="18649" y="106016"/>
                    <a:pt x="17322" y="103208"/>
                  </a:cubicBezTo>
                  <a:cubicBezTo>
                    <a:pt x="15995" y="100984"/>
                    <a:pt x="15296" y="99346"/>
                    <a:pt x="15296" y="97064"/>
                  </a:cubicBezTo>
                  <a:cubicBezTo>
                    <a:pt x="15296" y="92091"/>
                    <a:pt x="16623" y="89809"/>
                    <a:pt x="19348" y="85948"/>
                  </a:cubicBezTo>
                  <a:cubicBezTo>
                    <a:pt x="22630" y="82028"/>
                    <a:pt x="22002" y="79804"/>
                    <a:pt x="22630" y="74773"/>
                  </a:cubicBezTo>
                  <a:cubicBezTo>
                    <a:pt x="23958" y="66991"/>
                    <a:pt x="39324" y="65821"/>
                    <a:pt x="39324" y="55231"/>
                  </a:cubicBezTo>
                  <a:cubicBezTo>
                    <a:pt x="39324" y="50784"/>
                    <a:pt x="41280" y="46864"/>
                    <a:pt x="41280" y="42418"/>
                  </a:cubicBezTo>
                  <a:cubicBezTo>
                    <a:pt x="41280" y="37913"/>
                    <a:pt x="41979" y="29605"/>
                    <a:pt x="43934" y="25685"/>
                  </a:cubicBezTo>
                  <a:cubicBezTo>
                    <a:pt x="46658" y="21179"/>
                    <a:pt x="53294" y="20653"/>
                    <a:pt x="46658" y="17318"/>
                  </a:cubicBezTo>
                  <a:cubicBezTo>
                    <a:pt x="41979" y="15036"/>
                    <a:pt x="43934" y="18956"/>
                    <a:pt x="39324" y="18956"/>
                  </a:cubicBezTo>
                  <a:cubicBezTo>
                    <a:pt x="33946" y="18956"/>
                    <a:pt x="33946" y="12286"/>
                    <a:pt x="28637" y="17844"/>
                  </a:cubicBezTo>
                  <a:cubicBezTo>
                    <a:pt x="23329" y="22876"/>
                    <a:pt x="15995" y="13983"/>
                    <a:pt x="11315" y="12813"/>
                  </a:cubicBezTo>
                  <a:cubicBezTo>
                    <a:pt x="7334" y="11175"/>
                    <a:pt x="9289" y="9478"/>
                    <a:pt x="5308" y="7840"/>
                  </a:cubicBezTo>
                  <a:cubicBezTo>
                    <a:pt x="0" y="6143"/>
                    <a:pt x="3352" y="5031"/>
                    <a:pt x="2025" y="111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3" name="Shape 2903">
              <a:extLst>
                <a:ext uri="{FF2B5EF4-FFF2-40B4-BE49-F238E27FC236}">
                  <a16:creationId xmlns:a16="http://schemas.microsoft.com/office/drawing/2014/main" id="{58150960-A35F-E0D6-814B-74DB7DB34BA4}"/>
                </a:ext>
              </a:extLst>
            </p:cNvPr>
            <p:cNvSpPr/>
            <p:nvPr/>
          </p:nvSpPr>
          <p:spPr>
            <a:xfrm>
              <a:off x="17094373" y="4082823"/>
              <a:ext cx="961124" cy="11888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08" y="89874"/>
                  </a:moveTo>
                  <a:lnTo>
                    <a:pt x="6508" y="89874"/>
                  </a:lnTo>
                  <a:cubicBezTo>
                    <a:pt x="8863" y="87969"/>
                    <a:pt x="8863" y="87969"/>
                    <a:pt x="8863" y="87969"/>
                  </a:cubicBezTo>
                  <a:cubicBezTo>
                    <a:pt x="10041" y="85062"/>
                    <a:pt x="6508" y="84611"/>
                    <a:pt x="4090" y="84110"/>
                  </a:cubicBezTo>
                  <a:cubicBezTo>
                    <a:pt x="0" y="83157"/>
                    <a:pt x="1735" y="76491"/>
                    <a:pt x="2913" y="74586"/>
                  </a:cubicBezTo>
                  <a:cubicBezTo>
                    <a:pt x="4090" y="72681"/>
                    <a:pt x="6508" y="70275"/>
                    <a:pt x="7066" y="68320"/>
                  </a:cubicBezTo>
                  <a:cubicBezTo>
                    <a:pt x="7623" y="65463"/>
                    <a:pt x="3533" y="64060"/>
                    <a:pt x="1735" y="62155"/>
                  </a:cubicBezTo>
                  <a:cubicBezTo>
                    <a:pt x="1177" y="55939"/>
                    <a:pt x="2355" y="47318"/>
                    <a:pt x="4090" y="42055"/>
                  </a:cubicBezTo>
                  <a:cubicBezTo>
                    <a:pt x="5268" y="39197"/>
                    <a:pt x="5268" y="35839"/>
                    <a:pt x="5888" y="32982"/>
                  </a:cubicBezTo>
                  <a:cubicBezTo>
                    <a:pt x="7623" y="28671"/>
                    <a:pt x="11776" y="25814"/>
                    <a:pt x="14132" y="21954"/>
                  </a:cubicBezTo>
                  <a:cubicBezTo>
                    <a:pt x="17107" y="18646"/>
                    <a:pt x="12396" y="15789"/>
                    <a:pt x="18904" y="13834"/>
                  </a:cubicBezTo>
                  <a:cubicBezTo>
                    <a:pt x="22376" y="12882"/>
                    <a:pt x="19462" y="10025"/>
                    <a:pt x="20020" y="8120"/>
                  </a:cubicBezTo>
                  <a:cubicBezTo>
                    <a:pt x="20578" y="7167"/>
                    <a:pt x="21756" y="6666"/>
                    <a:pt x="21756" y="5714"/>
                  </a:cubicBezTo>
                  <a:cubicBezTo>
                    <a:pt x="21756" y="4761"/>
                    <a:pt x="20578" y="1403"/>
                    <a:pt x="22995" y="1904"/>
                  </a:cubicBezTo>
                  <a:cubicBezTo>
                    <a:pt x="26528" y="2406"/>
                    <a:pt x="28264" y="952"/>
                    <a:pt x="31239" y="451"/>
                  </a:cubicBezTo>
                  <a:cubicBezTo>
                    <a:pt x="35392" y="0"/>
                    <a:pt x="37128" y="1904"/>
                    <a:pt x="40103" y="3308"/>
                  </a:cubicBezTo>
                  <a:cubicBezTo>
                    <a:pt x="44814" y="3809"/>
                    <a:pt x="44814" y="3809"/>
                    <a:pt x="44814" y="3809"/>
                  </a:cubicBezTo>
                  <a:lnTo>
                    <a:pt x="44814" y="3809"/>
                  </a:lnTo>
                  <a:cubicBezTo>
                    <a:pt x="48409" y="5263"/>
                    <a:pt x="50144" y="4310"/>
                    <a:pt x="53677" y="4310"/>
                  </a:cubicBezTo>
                  <a:cubicBezTo>
                    <a:pt x="56095" y="3809"/>
                    <a:pt x="67314" y="6215"/>
                    <a:pt x="68491" y="7669"/>
                  </a:cubicBezTo>
                  <a:cubicBezTo>
                    <a:pt x="70227" y="9573"/>
                    <a:pt x="73822" y="11478"/>
                    <a:pt x="75557" y="13383"/>
                  </a:cubicBezTo>
                  <a:cubicBezTo>
                    <a:pt x="76177" y="14335"/>
                    <a:pt x="76735" y="18646"/>
                    <a:pt x="78533" y="17694"/>
                  </a:cubicBezTo>
                  <a:cubicBezTo>
                    <a:pt x="79710" y="17192"/>
                    <a:pt x="82685" y="14786"/>
                    <a:pt x="83863" y="16240"/>
                  </a:cubicBezTo>
                  <a:cubicBezTo>
                    <a:pt x="86776" y="20050"/>
                    <a:pt x="88574" y="16240"/>
                    <a:pt x="92107" y="17694"/>
                  </a:cubicBezTo>
                  <a:cubicBezTo>
                    <a:pt x="103388" y="21954"/>
                    <a:pt x="103388" y="21954"/>
                    <a:pt x="103388" y="21954"/>
                  </a:cubicBezTo>
                  <a:cubicBezTo>
                    <a:pt x="111012" y="22957"/>
                    <a:pt x="112252" y="19598"/>
                    <a:pt x="116342" y="25814"/>
                  </a:cubicBezTo>
                  <a:cubicBezTo>
                    <a:pt x="117520" y="27218"/>
                    <a:pt x="119938" y="27719"/>
                    <a:pt x="119318" y="29172"/>
                  </a:cubicBezTo>
                  <a:cubicBezTo>
                    <a:pt x="118698" y="31528"/>
                    <a:pt x="116342" y="36340"/>
                    <a:pt x="114607" y="38696"/>
                  </a:cubicBezTo>
                  <a:cubicBezTo>
                    <a:pt x="111632" y="43508"/>
                    <a:pt x="108099" y="47819"/>
                    <a:pt x="103946" y="52581"/>
                  </a:cubicBezTo>
                  <a:cubicBezTo>
                    <a:pt x="102768" y="54035"/>
                    <a:pt x="100971" y="54937"/>
                    <a:pt x="102768" y="56390"/>
                  </a:cubicBezTo>
                  <a:cubicBezTo>
                    <a:pt x="105123" y="58796"/>
                    <a:pt x="108657" y="61203"/>
                    <a:pt x="111632" y="62606"/>
                  </a:cubicBezTo>
                  <a:cubicBezTo>
                    <a:pt x="111632" y="64511"/>
                    <a:pt x="111632" y="65463"/>
                    <a:pt x="110454" y="67418"/>
                  </a:cubicBezTo>
                  <a:cubicBezTo>
                    <a:pt x="109834" y="67869"/>
                    <a:pt x="109276" y="67869"/>
                    <a:pt x="108657" y="69323"/>
                  </a:cubicBezTo>
                  <a:cubicBezTo>
                    <a:pt x="108657" y="70726"/>
                    <a:pt x="107479" y="71679"/>
                    <a:pt x="106301" y="73132"/>
                  </a:cubicBezTo>
                  <a:cubicBezTo>
                    <a:pt x="105743" y="74085"/>
                    <a:pt x="105123" y="75538"/>
                    <a:pt x="105743" y="76491"/>
                  </a:cubicBezTo>
                  <a:cubicBezTo>
                    <a:pt x="106301" y="79348"/>
                    <a:pt x="106301" y="79348"/>
                    <a:pt x="106301" y="79348"/>
                  </a:cubicBezTo>
                  <a:lnTo>
                    <a:pt x="106301" y="79348"/>
                  </a:lnTo>
                  <a:cubicBezTo>
                    <a:pt x="104504" y="79799"/>
                    <a:pt x="102148" y="80802"/>
                    <a:pt x="100413" y="81253"/>
                  </a:cubicBezTo>
                  <a:cubicBezTo>
                    <a:pt x="98057" y="82205"/>
                    <a:pt x="96260" y="84110"/>
                    <a:pt x="93904" y="84611"/>
                  </a:cubicBezTo>
                  <a:cubicBezTo>
                    <a:pt x="92727" y="85062"/>
                    <a:pt x="91549" y="84611"/>
                    <a:pt x="89752" y="85062"/>
                  </a:cubicBezTo>
                  <a:cubicBezTo>
                    <a:pt x="86776" y="86516"/>
                    <a:pt x="87954" y="87468"/>
                    <a:pt x="87396" y="89874"/>
                  </a:cubicBezTo>
                  <a:cubicBezTo>
                    <a:pt x="86219" y="93182"/>
                    <a:pt x="83243" y="93182"/>
                    <a:pt x="80888" y="94636"/>
                  </a:cubicBezTo>
                  <a:cubicBezTo>
                    <a:pt x="79152" y="95588"/>
                    <a:pt x="79152" y="97042"/>
                    <a:pt x="78533" y="98446"/>
                  </a:cubicBezTo>
                  <a:cubicBezTo>
                    <a:pt x="76735" y="102305"/>
                    <a:pt x="77913" y="104661"/>
                    <a:pt x="74380" y="108521"/>
                  </a:cubicBezTo>
                  <a:cubicBezTo>
                    <a:pt x="72024" y="110426"/>
                    <a:pt x="67314" y="110426"/>
                    <a:pt x="63719" y="110877"/>
                  </a:cubicBezTo>
                  <a:cubicBezTo>
                    <a:pt x="62603" y="110877"/>
                    <a:pt x="62603" y="114235"/>
                    <a:pt x="59008" y="114736"/>
                  </a:cubicBezTo>
                  <a:cubicBezTo>
                    <a:pt x="56095" y="115187"/>
                    <a:pt x="51942" y="113784"/>
                    <a:pt x="48966" y="114736"/>
                  </a:cubicBezTo>
                  <a:cubicBezTo>
                    <a:pt x="47169" y="115689"/>
                    <a:pt x="46053" y="117092"/>
                    <a:pt x="43636" y="117092"/>
                  </a:cubicBezTo>
                  <a:cubicBezTo>
                    <a:pt x="41280" y="117092"/>
                    <a:pt x="39545" y="116641"/>
                    <a:pt x="37128" y="116140"/>
                  </a:cubicBezTo>
                  <a:cubicBezTo>
                    <a:pt x="34214" y="115689"/>
                    <a:pt x="31859" y="117092"/>
                    <a:pt x="29504" y="117092"/>
                  </a:cubicBezTo>
                  <a:cubicBezTo>
                    <a:pt x="27086" y="117092"/>
                    <a:pt x="24731" y="115187"/>
                    <a:pt x="22995" y="115187"/>
                  </a:cubicBezTo>
                  <a:cubicBezTo>
                    <a:pt x="19462" y="115187"/>
                    <a:pt x="17727" y="118546"/>
                    <a:pt x="15371" y="118045"/>
                  </a:cubicBezTo>
                  <a:cubicBezTo>
                    <a:pt x="13016" y="117092"/>
                    <a:pt x="8863" y="118546"/>
                    <a:pt x="7066" y="119949"/>
                  </a:cubicBezTo>
                  <a:lnTo>
                    <a:pt x="7066" y="119949"/>
                  </a:lnTo>
                  <a:cubicBezTo>
                    <a:pt x="6508" y="89874"/>
                    <a:pt x="6508" y="89874"/>
                    <a:pt x="6508" y="89874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4" name="Shape 2904">
              <a:extLst>
                <a:ext uri="{FF2B5EF4-FFF2-40B4-BE49-F238E27FC236}">
                  <a16:creationId xmlns:a16="http://schemas.microsoft.com/office/drawing/2014/main" id="{FDD7FC63-60FA-FFED-B87E-65BFBD09F985}"/>
                </a:ext>
              </a:extLst>
            </p:cNvPr>
            <p:cNvSpPr/>
            <p:nvPr/>
          </p:nvSpPr>
          <p:spPr>
            <a:xfrm>
              <a:off x="17453426" y="3750019"/>
              <a:ext cx="1217278" cy="1261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23" y="15791"/>
                  </a:moveTo>
                  <a:lnTo>
                    <a:pt x="26623" y="15791"/>
                  </a:lnTo>
                  <a:cubicBezTo>
                    <a:pt x="29412" y="16690"/>
                    <a:pt x="30342" y="14420"/>
                    <a:pt x="33132" y="17163"/>
                  </a:cubicBezTo>
                  <a:cubicBezTo>
                    <a:pt x="36900" y="20756"/>
                    <a:pt x="42479" y="12624"/>
                    <a:pt x="46247" y="15366"/>
                  </a:cubicBezTo>
                  <a:cubicBezTo>
                    <a:pt x="49037" y="17588"/>
                    <a:pt x="48548" y="20756"/>
                    <a:pt x="52756" y="22553"/>
                  </a:cubicBezTo>
                  <a:cubicBezTo>
                    <a:pt x="55106" y="23451"/>
                    <a:pt x="60195" y="22080"/>
                    <a:pt x="63034" y="22553"/>
                  </a:cubicBezTo>
                  <a:cubicBezTo>
                    <a:pt x="66753" y="23451"/>
                    <a:pt x="72381" y="27044"/>
                    <a:pt x="73262" y="21229"/>
                  </a:cubicBezTo>
                  <a:cubicBezTo>
                    <a:pt x="74241" y="17163"/>
                    <a:pt x="76541" y="15366"/>
                    <a:pt x="76541" y="10401"/>
                  </a:cubicBezTo>
                  <a:cubicBezTo>
                    <a:pt x="77030" y="7234"/>
                    <a:pt x="77030" y="7234"/>
                    <a:pt x="77030" y="7234"/>
                  </a:cubicBezTo>
                  <a:lnTo>
                    <a:pt x="77030" y="7234"/>
                  </a:lnTo>
                  <a:cubicBezTo>
                    <a:pt x="77520" y="5862"/>
                    <a:pt x="77520" y="4066"/>
                    <a:pt x="78401" y="2742"/>
                  </a:cubicBezTo>
                  <a:cubicBezTo>
                    <a:pt x="78890" y="1796"/>
                    <a:pt x="80309" y="898"/>
                    <a:pt x="80309" y="0"/>
                  </a:cubicBezTo>
                  <a:cubicBezTo>
                    <a:pt x="80750" y="0"/>
                    <a:pt x="83539" y="3167"/>
                    <a:pt x="84469" y="4066"/>
                  </a:cubicBezTo>
                  <a:cubicBezTo>
                    <a:pt x="88238" y="5862"/>
                    <a:pt x="88678" y="6761"/>
                    <a:pt x="88678" y="10827"/>
                  </a:cubicBezTo>
                  <a:cubicBezTo>
                    <a:pt x="88678" y="12198"/>
                    <a:pt x="89608" y="17163"/>
                    <a:pt x="91027" y="17163"/>
                  </a:cubicBezTo>
                  <a:cubicBezTo>
                    <a:pt x="96166" y="16690"/>
                    <a:pt x="97536" y="22080"/>
                    <a:pt x="102675" y="18486"/>
                  </a:cubicBezTo>
                  <a:cubicBezTo>
                    <a:pt x="106443" y="16264"/>
                    <a:pt x="110603" y="13522"/>
                    <a:pt x="114371" y="11725"/>
                  </a:cubicBezTo>
                  <a:lnTo>
                    <a:pt x="114371" y="11725"/>
                  </a:lnTo>
                  <a:cubicBezTo>
                    <a:pt x="114812" y="14420"/>
                    <a:pt x="112952" y="16690"/>
                    <a:pt x="113442" y="19858"/>
                  </a:cubicBezTo>
                  <a:cubicBezTo>
                    <a:pt x="113882" y="22080"/>
                    <a:pt x="117161" y="17588"/>
                    <a:pt x="119021" y="17588"/>
                  </a:cubicBezTo>
                  <a:cubicBezTo>
                    <a:pt x="119951" y="21654"/>
                    <a:pt x="117601" y="25248"/>
                    <a:pt x="117161" y="28888"/>
                  </a:cubicBezTo>
                  <a:cubicBezTo>
                    <a:pt x="117161" y="29787"/>
                    <a:pt x="117161" y="30685"/>
                    <a:pt x="117161" y="31583"/>
                  </a:cubicBezTo>
                  <a:cubicBezTo>
                    <a:pt x="117161" y="32907"/>
                    <a:pt x="117601" y="35177"/>
                    <a:pt x="117601" y="36548"/>
                  </a:cubicBezTo>
                  <a:lnTo>
                    <a:pt x="117601" y="36548"/>
                  </a:lnTo>
                  <a:cubicBezTo>
                    <a:pt x="114812" y="39669"/>
                    <a:pt x="114812" y="39669"/>
                    <a:pt x="114812" y="39669"/>
                  </a:cubicBezTo>
                  <a:cubicBezTo>
                    <a:pt x="113882" y="41040"/>
                    <a:pt x="113442" y="42836"/>
                    <a:pt x="112512" y="44208"/>
                  </a:cubicBezTo>
                  <a:cubicBezTo>
                    <a:pt x="111092" y="45531"/>
                    <a:pt x="109673" y="45531"/>
                    <a:pt x="108743" y="46903"/>
                  </a:cubicBezTo>
                  <a:cubicBezTo>
                    <a:pt x="108303" y="47801"/>
                    <a:pt x="107814" y="48699"/>
                    <a:pt x="106884" y="49172"/>
                  </a:cubicBezTo>
                  <a:cubicBezTo>
                    <a:pt x="105513" y="50070"/>
                    <a:pt x="104535" y="50969"/>
                    <a:pt x="103164" y="51442"/>
                  </a:cubicBezTo>
                  <a:cubicBezTo>
                    <a:pt x="100815" y="52293"/>
                    <a:pt x="100815" y="54137"/>
                    <a:pt x="99885" y="55460"/>
                  </a:cubicBezTo>
                  <a:cubicBezTo>
                    <a:pt x="98026" y="57730"/>
                    <a:pt x="97536" y="60425"/>
                    <a:pt x="96166" y="62222"/>
                  </a:cubicBezTo>
                  <a:cubicBezTo>
                    <a:pt x="95236" y="64066"/>
                    <a:pt x="93376" y="65862"/>
                    <a:pt x="92446" y="67659"/>
                  </a:cubicBezTo>
                  <a:cubicBezTo>
                    <a:pt x="90587" y="71252"/>
                    <a:pt x="92446" y="75744"/>
                    <a:pt x="92887" y="79385"/>
                  </a:cubicBezTo>
                  <a:cubicBezTo>
                    <a:pt x="93376" y="82080"/>
                    <a:pt x="91957" y="84349"/>
                    <a:pt x="93376" y="86572"/>
                  </a:cubicBezTo>
                  <a:cubicBezTo>
                    <a:pt x="94747" y="89739"/>
                    <a:pt x="95676" y="92009"/>
                    <a:pt x="96166" y="95602"/>
                  </a:cubicBezTo>
                  <a:cubicBezTo>
                    <a:pt x="96606" y="96973"/>
                    <a:pt x="97536" y="98297"/>
                    <a:pt x="98026" y="100141"/>
                  </a:cubicBezTo>
                  <a:cubicBezTo>
                    <a:pt x="98515" y="106855"/>
                    <a:pt x="98515" y="106855"/>
                    <a:pt x="98515" y="106855"/>
                  </a:cubicBezTo>
                  <a:lnTo>
                    <a:pt x="98515" y="106855"/>
                  </a:lnTo>
                  <a:cubicBezTo>
                    <a:pt x="96606" y="107801"/>
                    <a:pt x="94747" y="108652"/>
                    <a:pt x="94306" y="110921"/>
                  </a:cubicBezTo>
                  <a:cubicBezTo>
                    <a:pt x="93817" y="112293"/>
                    <a:pt x="94306" y="114089"/>
                    <a:pt x="94306" y="115886"/>
                  </a:cubicBezTo>
                  <a:cubicBezTo>
                    <a:pt x="94306" y="116784"/>
                    <a:pt x="93817" y="117683"/>
                    <a:pt x="93376" y="118581"/>
                  </a:cubicBezTo>
                  <a:cubicBezTo>
                    <a:pt x="92887" y="119054"/>
                    <a:pt x="92446" y="119479"/>
                    <a:pt x="91468" y="119952"/>
                  </a:cubicBezTo>
                  <a:cubicBezTo>
                    <a:pt x="85889" y="119952"/>
                    <a:pt x="85889" y="119952"/>
                    <a:pt x="85889" y="119952"/>
                  </a:cubicBezTo>
                  <a:lnTo>
                    <a:pt x="85889" y="119952"/>
                  </a:lnTo>
                  <a:cubicBezTo>
                    <a:pt x="84959" y="119479"/>
                    <a:pt x="83099" y="119479"/>
                    <a:pt x="82169" y="119054"/>
                  </a:cubicBezTo>
                  <a:cubicBezTo>
                    <a:pt x="81239" y="118156"/>
                    <a:pt x="81239" y="117257"/>
                    <a:pt x="80309" y="116359"/>
                  </a:cubicBezTo>
                  <a:cubicBezTo>
                    <a:pt x="79820" y="115886"/>
                    <a:pt x="78890" y="115460"/>
                    <a:pt x="77960" y="114988"/>
                  </a:cubicBezTo>
                  <a:cubicBezTo>
                    <a:pt x="75611" y="113617"/>
                    <a:pt x="73752" y="113617"/>
                    <a:pt x="71402" y="113617"/>
                  </a:cubicBezTo>
                  <a:cubicBezTo>
                    <a:pt x="69102" y="113617"/>
                    <a:pt x="66313" y="114988"/>
                    <a:pt x="63964" y="114089"/>
                  </a:cubicBezTo>
                  <a:cubicBezTo>
                    <a:pt x="63034" y="113617"/>
                    <a:pt x="62104" y="113191"/>
                    <a:pt x="60685" y="113191"/>
                  </a:cubicBezTo>
                  <a:cubicBezTo>
                    <a:pt x="58336" y="113617"/>
                    <a:pt x="58336" y="115460"/>
                    <a:pt x="55546" y="113617"/>
                  </a:cubicBezTo>
                  <a:cubicBezTo>
                    <a:pt x="52756" y="112293"/>
                    <a:pt x="51337" y="112765"/>
                    <a:pt x="51337" y="109598"/>
                  </a:cubicBezTo>
                  <a:cubicBezTo>
                    <a:pt x="51337" y="107801"/>
                    <a:pt x="49967" y="107328"/>
                    <a:pt x="48548" y="106430"/>
                  </a:cubicBezTo>
                  <a:lnTo>
                    <a:pt x="48548" y="106430"/>
                  </a:lnTo>
                  <a:cubicBezTo>
                    <a:pt x="48107" y="103735"/>
                    <a:pt x="48107" y="103735"/>
                    <a:pt x="48107" y="103735"/>
                  </a:cubicBezTo>
                  <a:cubicBezTo>
                    <a:pt x="47618" y="102836"/>
                    <a:pt x="48107" y="101465"/>
                    <a:pt x="48548" y="100567"/>
                  </a:cubicBezTo>
                  <a:cubicBezTo>
                    <a:pt x="49477" y="99196"/>
                    <a:pt x="50407" y="98297"/>
                    <a:pt x="50407" y="96973"/>
                  </a:cubicBezTo>
                  <a:cubicBezTo>
                    <a:pt x="50897" y="95602"/>
                    <a:pt x="51337" y="95602"/>
                    <a:pt x="51827" y="95177"/>
                  </a:cubicBezTo>
                  <a:cubicBezTo>
                    <a:pt x="52756" y="93333"/>
                    <a:pt x="52756" y="92434"/>
                    <a:pt x="52756" y="90638"/>
                  </a:cubicBezTo>
                  <a:cubicBezTo>
                    <a:pt x="50407" y="89314"/>
                    <a:pt x="47618" y="87044"/>
                    <a:pt x="45758" y="84775"/>
                  </a:cubicBezTo>
                  <a:cubicBezTo>
                    <a:pt x="44339" y="83404"/>
                    <a:pt x="45758" y="82553"/>
                    <a:pt x="46688" y="81182"/>
                  </a:cubicBezTo>
                  <a:cubicBezTo>
                    <a:pt x="49967" y="76690"/>
                    <a:pt x="52756" y="72624"/>
                    <a:pt x="55106" y="68085"/>
                  </a:cubicBezTo>
                  <a:cubicBezTo>
                    <a:pt x="56476" y="65862"/>
                    <a:pt x="58336" y="61323"/>
                    <a:pt x="58825" y="59101"/>
                  </a:cubicBezTo>
                  <a:cubicBezTo>
                    <a:pt x="59314" y="57730"/>
                    <a:pt x="57406" y="57257"/>
                    <a:pt x="56476" y="55933"/>
                  </a:cubicBezTo>
                  <a:cubicBezTo>
                    <a:pt x="53246" y="50070"/>
                    <a:pt x="52267" y="53238"/>
                    <a:pt x="46247" y="52293"/>
                  </a:cubicBezTo>
                  <a:cubicBezTo>
                    <a:pt x="37340" y="48274"/>
                    <a:pt x="37340" y="48274"/>
                    <a:pt x="37340" y="48274"/>
                  </a:cubicBezTo>
                  <a:cubicBezTo>
                    <a:pt x="34551" y="46903"/>
                    <a:pt x="33132" y="50496"/>
                    <a:pt x="30831" y="46903"/>
                  </a:cubicBezTo>
                  <a:cubicBezTo>
                    <a:pt x="29902" y="45531"/>
                    <a:pt x="27553" y="47801"/>
                    <a:pt x="26623" y="48274"/>
                  </a:cubicBezTo>
                  <a:cubicBezTo>
                    <a:pt x="25203" y="49172"/>
                    <a:pt x="24763" y="45106"/>
                    <a:pt x="24274" y="44208"/>
                  </a:cubicBezTo>
                  <a:cubicBezTo>
                    <a:pt x="22903" y="42411"/>
                    <a:pt x="20065" y="40614"/>
                    <a:pt x="18694" y="38817"/>
                  </a:cubicBezTo>
                  <a:cubicBezTo>
                    <a:pt x="17765" y="37446"/>
                    <a:pt x="8907" y="35177"/>
                    <a:pt x="6998" y="35650"/>
                  </a:cubicBezTo>
                  <a:cubicBezTo>
                    <a:pt x="4208" y="35650"/>
                    <a:pt x="2838" y="36548"/>
                    <a:pt x="0" y="35177"/>
                  </a:cubicBezTo>
                  <a:lnTo>
                    <a:pt x="0" y="35177"/>
                  </a:lnTo>
                  <a:cubicBezTo>
                    <a:pt x="3768" y="29787"/>
                    <a:pt x="3768" y="29787"/>
                    <a:pt x="3768" y="29787"/>
                  </a:cubicBezTo>
                  <a:cubicBezTo>
                    <a:pt x="4698" y="26193"/>
                    <a:pt x="4698" y="26193"/>
                    <a:pt x="4698" y="26193"/>
                  </a:cubicBezTo>
                  <a:lnTo>
                    <a:pt x="4698" y="26193"/>
                  </a:lnTo>
                  <a:cubicBezTo>
                    <a:pt x="6068" y="25721"/>
                    <a:pt x="6998" y="24349"/>
                    <a:pt x="8907" y="23924"/>
                  </a:cubicBezTo>
                  <a:cubicBezTo>
                    <a:pt x="10766" y="23026"/>
                    <a:pt x="12137" y="22080"/>
                    <a:pt x="14045" y="21229"/>
                  </a:cubicBezTo>
                  <a:cubicBezTo>
                    <a:pt x="15415" y="20756"/>
                    <a:pt x="15905" y="20756"/>
                    <a:pt x="17275" y="20756"/>
                  </a:cubicBezTo>
                  <a:cubicBezTo>
                    <a:pt x="19624" y="20756"/>
                    <a:pt x="20995" y="19858"/>
                    <a:pt x="22414" y="18486"/>
                  </a:cubicBezTo>
                  <a:cubicBezTo>
                    <a:pt x="23833" y="17588"/>
                    <a:pt x="25693" y="16264"/>
                    <a:pt x="26623" y="1579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5" name="Shape 2905">
              <a:extLst>
                <a:ext uri="{FF2B5EF4-FFF2-40B4-BE49-F238E27FC236}">
                  <a16:creationId xmlns:a16="http://schemas.microsoft.com/office/drawing/2014/main" id="{F80CC354-47C9-BB06-8721-1D9A273DB434}"/>
                </a:ext>
              </a:extLst>
            </p:cNvPr>
            <p:cNvSpPr/>
            <p:nvPr/>
          </p:nvSpPr>
          <p:spPr>
            <a:xfrm>
              <a:off x="19682184" y="4599542"/>
              <a:ext cx="1061833" cy="1672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30" y="35023"/>
                  </a:moveTo>
                  <a:lnTo>
                    <a:pt x="11230" y="35023"/>
                  </a:lnTo>
                  <a:cubicBezTo>
                    <a:pt x="13926" y="36377"/>
                    <a:pt x="16621" y="40118"/>
                    <a:pt x="17126" y="35023"/>
                  </a:cubicBezTo>
                  <a:cubicBezTo>
                    <a:pt x="17126" y="33990"/>
                    <a:pt x="18755" y="33313"/>
                    <a:pt x="19260" y="32280"/>
                  </a:cubicBezTo>
                  <a:cubicBezTo>
                    <a:pt x="19822" y="29928"/>
                    <a:pt x="18755" y="28895"/>
                    <a:pt x="21394" y="27185"/>
                  </a:cubicBezTo>
                  <a:cubicBezTo>
                    <a:pt x="22461" y="26508"/>
                    <a:pt x="36387" y="30249"/>
                    <a:pt x="38015" y="30926"/>
                  </a:cubicBezTo>
                  <a:cubicBezTo>
                    <a:pt x="40149" y="31282"/>
                    <a:pt x="41216" y="32280"/>
                    <a:pt x="43350" y="32957"/>
                  </a:cubicBezTo>
                  <a:cubicBezTo>
                    <a:pt x="44978" y="33313"/>
                    <a:pt x="44473" y="34311"/>
                    <a:pt x="44978" y="35344"/>
                  </a:cubicBezTo>
                  <a:cubicBezTo>
                    <a:pt x="46045" y="37375"/>
                    <a:pt x="47674" y="33313"/>
                    <a:pt x="48179" y="33313"/>
                  </a:cubicBezTo>
                  <a:cubicBezTo>
                    <a:pt x="49246" y="32636"/>
                    <a:pt x="50875" y="31282"/>
                    <a:pt x="49808" y="30249"/>
                  </a:cubicBezTo>
                  <a:cubicBezTo>
                    <a:pt x="48179" y="29216"/>
                    <a:pt x="47674" y="28539"/>
                    <a:pt x="48179" y="27185"/>
                  </a:cubicBezTo>
                  <a:cubicBezTo>
                    <a:pt x="48179" y="23800"/>
                    <a:pt x="49808" y="25154"/>
                    <a:pt x="53008" y="23123"/>
                  </a:cubicBezTo>
                  <a:cubicBezTo>
                    <a:pt x="54637" y="22090"/>
                    <a:pt x="54075" y="18028"/>
                    <a:pt x="54637" y="16674"/>
                  </a:cubicBezTo>
                  <a:cubicBezTo>
                    <a:pt x="56771" y="15285"/>
                    <a:pt x="56771" y="14287"/>
                    <a:pt x="56209" y="12577"/>
                  </a:cubicBezTo>
                  <a:cubicBezTo>
                    <a:pt x="56209" y="11543"/>
                    <a:pt x="57838" y="10546"/>
                    <a:pt x="58343" y="9513"/>
                  </a:cubicBezTo>
                  <a:cubicBezTo>
                    <a:pt x="58905" y="8159"/>
                    <a:pt x="58905" y="6805"/>
                    <a:pt x="58905" y="5095"/>
                  </a:cubicBezTo>
                  <a:cubicBezTo>
                    <a:pt x="58905" y="3741"/>
                    <a:pt x="61600" y="1033"/>
                    <a:pt x="63172" y="0"/>
                  </a:cubicBezTo>
                  <a:lnTo>
                    <a:pt x="63172" y="0"/>
                  </a:lnTo>
                  <a:cubicBezTo>
                    <a:pt x="65306" y="1389"/>
                    <a:pt x="68563" y="2387"/>
                    <a:pt x="71764" y="2743"/>
                  </a:cubicBezTo>
                  <a:cubicBezTo>
                    <a:pt x="79794" y="3741"/>
                    <a:pt x="88329" y="5771"/>
                    <a:pt x="96415" y="6128"/>
                  </a:cubicBezTo>
                  <a:cubicBezTo>
                    <a:pt x="97987" y="6128"/>
                    <a:pt x="101750" y="6805"/>
                    <a:pt x="101750" y="7161"/>
                  </a:cubicBezTo>
                  <a:cubicBezTo>
                    <a:pt x="100683" y="8515"/>
                    <a:pt x="93158" y="7482"/>
                    <a:pt x="91586" y="9869"/>
                  </a:cubicBezTo>
                  <a:cubicBezTo>
                    <a:pt x="90519" y="10902"/>
                    <a:pt x="98549" y="21769"/>
                    <a:pt x="100121" y="22446"/>
                  </a:cubicBezTo>
                  <a:cubicBezTo>
                    <a:pt x="102817" y="24156"/>
                    <a:pt x="104445" y="20736"/>
                    <a:pt x="108151" y="22446"/>
                  </a:cubicBezTo>
                  <a:cubicBezTo>
                    <a:pt x="112980" y="24477"/>
                    <a:pt x="117810" y="25154"/>
                    <a:pt x="118876" y="28895"/>
                  </a:cubicBezTo>
                  <a:cubicBezTo>
                    <a:pt x="119943" y="30605"/>
                    <a:pt x="118876" y="32957"/>
                    <a:pt x="117304" y="34311"/>
                  </a:cubicBezTo>
                  <a:cubicBezTo>
                    <a:pt x="114609" y="37054"/>
                    <a:pt x="116743" y="38729"/>
                    <a:pt x="116743" y="41793"/>
                  </a:cubicBezTo>
                  <a:cubicBezTo>
                    <a:pt x="116181" y="45213"/>
                    <a:pt x="106017" y="43503"/>
                    <a:pt x="103883" y="46567"/>
                  </a:cubicBezTo>
                  <a:cubicBezTo>
                    <a:pt x="103322" y="47244"/>
                    <a:pt x="103322" y="47600"/>
                    <a:pt x="103883" y="47921"/>
                  </a:cubicBezTo>
                  <a:cubicBezTo>
                    <a:pt x="104950" y="48954"/>
                    <a:pt x="108151" y="48954"/>
                    <a:pt x="110285" y="48954"/>
                  </a:cubicBezTo>
                  <a:cubicBezTo>
                    <a:pt x="112980" y="48954"/>
                    <a:pt x="115114" y="48598"/>
                    <a:pt x="117304" y="49952"/>
                  </a:cubicBezTo>
                  <a:cubicBezTo>
                    <a:pt x="116743" y="51306"/>
                    <a:pt x="109780" y="54726"/>
                    <a:pt x="107646" y="55403"/>
                  </a:cubicBezTo>
                  <a:cubicBezTo>
                    <a:pt x="101188" y="57755"/>
                    <a:pt x="104950" y="62885"/>
                    <a:pt x="108713" y="65593"/>
                  </a:cubicBezTo>
                  <a:cubicBezTo>
                    <a:pt x="110846" y="66627"/>
                    <a:pt x="112419" y="68301"/>
                    <a:pt x="114609" y="69655"/>
                  </a:cubicBezTo>
                  <a:cubicBezTo>
                    <a:pt x="116743" y="71009"/>
                    <a:pt x="118315" y="72399"/>
                    <a:pt x="113542" y="72719"/>
                  </a:cubicBezTo>
                  <a:cubicBezTo>
                    <a:pt x="109218" y="74073"/>
                    <a:pt x="110285" y="73396"/>
                    <a:pt x="111913" y="75783"/>
                  </a:cubicBezTo>
                  <a:cubicBezTo>
                    <a:pt x="112980" y="77814"/>
                    <a:pt x="110285" y="77137"/>
                    <a:pt x="110285" y="78171"/>
                  </a:cubicBezTo>
                  <a:cubicBezTo>
                    <a:pt x="110846" y="78847"/>
                    <a:pt x="112419" y="79881"/>
                    <a:pt x="109780" y="79881"/>
                  </a:cubicBezTo>
                  <a:cubicBezTo>
                    <a:pt x="104445" y="80522"/>
                    <a:pt x="108713" y="82909"/>
                    <a:pt x="109218" y="84263"/>
                  </a:cubicBezTo>
                  <a:cubicBezTo>
                    <a:pt x="109218" y="85296"/>
                    <a:pt x="107084" y="87007"/>
                    <a:pt x="107084" y="88361"/>
                  </a:cubicBezTo>
                  <a:cubicBezTo>
                    <a:pt x="107646" y="90712"/>
                    <a:pt x="109780" y="93099"/>
                    <a:pt x="109780" y="95843"/>
                  </a:cubicBezTo>
                  <a:cubicBezTo>
                    <a:pt x="109780" y="98194"/>
                    <a:pt x="105512" y="100261"/>
                    <a:pt x="102817" y="101935"/>
                  </a:cubicBezTo>
                  <a:cubicBezTo>
                    <a:pt x="102817" y="102612"/>
                    <a:pt x="102311" y="102969"/>
                    <a:pt x="101750" y="103646"/>
                  </a:cubicBezTo>
                  <a:cubicBezTo>
                    <a:pt x="101188" y="103966"/>
                    <a:pt x="100121" y="104679"/>
                    <a:pt x="100121" y="104679"/>
                  </a:cubicBezTo>
                  <a:cubicBezTo>
                    <a:pt x="97426" y="105676"/>
                    <a:pt x="97426" y="105676"/>
                    <a:pt x="97426" y="105676"/>
                  </a:cubicBezTo>
                  <a:cubicBezTo>
                    <a:pt x="96415" y="106353"/>
                    <a:pt x="95854" y="106033"/>
                    <a:pt x="95292" y="107030"/>
                  </a:cubicBezTo>
                  <a:cubicBezTo>
                    <a:pt x="94787" y="108420"/>
                    <a:pt x="92653" y="108420"/>
                    <a:pt x="90519" y="107707"/>
                  </a:cubicBezTo>
                  <a:cubicBezTo>
                    <a:pt x="88329" y="106710"/>
                    <a:pt x="87318" y="109418"/>
                    <a:pt x="85128" y="110095"/>
                  </a:cubicBezTo>
                  <a:cubicBezTo>
                    <a:pt x="84061" y="110095"/>
                    <a:pt x="81927" y="109774"/>
                    <a:pt x="81422" y="110095"/>
                  </a:cubicBezTo>
                  <a:cubicBezTo>
                    <a:pt x="80299" y="110771"/>
                    <a:pt x="78727" y="110771"/>
                    <a:pt x="77660" y="111128"/>
                  </a:cubicBezTo>
                  <a:lnTo>
                    <a:pt x="77660" y="111128"/>
                  </a:lnTo>
                  <a:cubicBezTo>
                    <a:pt x="74964" y="111805"/>
                    <a:pt x="74964" y="111805"/>
                    <a:pt x="74964" y="111805"/>
                  </a:cubicBezTo>
                  <a:cubicBezTo>
                    <a:pt x="73897" y="112125"/>
                    <a:pt x="73897" y="115866"/>
                    <a:pt x="72831" y="116900"/>
                  </a:cubicBezTo>
                  <a:cubicBezTo>
                    <a:pt x="71202" y="118931"/>
                    <a:pt x="66934" y="119964"/>
                    <a:pt x="64239" y="118931"/>
                  </a:cubicBezTo>
                  <a:cubicBezTo>
                    <a:pt x="60533" y="117577"/>
                    <a:pt x="56771" y="112125"/>
                    <a:pt x="57838" y="109774"/>
                  </a:cubicBezTo>
                  <a:cubicBezTo>
                    <a:pt x="58343" y="107030"/>
                    <a:pt x="48179" y="107387"/>
                    <a:pt x="46045" y="107030"/>
                  </a:cubicBezTo>
                  <a:cubicBezTo>
                    <a:pt x="42283" y="106710"/>
                    <a:pt x="42283" y="106710"/>
                    <a:pt x="42283" y="106710"/>
                  </a:cubicBezTo>
                  <a:lnTo>
                    <a:pt x="42283" y="106710"/>
                  </a:lnTo>
                  <a:cubicBezTo>
                    <a:pt x="42283" y="105356"/>
                    <a:pt x="43912" y="102969"/>
                    <a:pt x="44473" y="101615"/>
                  </a:cubicBezTo>
                  <a:cubicBezTo>
                    <a:pt x="44473" y="100581"/>
                    <a:pt x="44473" y="99228"/>
                    <a:pt x="43912" y="98194"/>
                  </a:cubicBezTo>
                  <a:cubicBezTo>
                    <a:pt x="43912" y="96840"/>
                    <a:pt x="42283" y="96163"/>
                    <a:pt x="42283" y="95166"/>
                  </a:cubicBezTo>
                  <a:cubicBezTo>
                    <a:pt x="42845" y="93776"/>
                    <a:pt x="42283" y="93099"/>
                    <a:pt x="43912" y="92102"/>
                  </a:cubicBezTo>
                  <a:cubicBezTo>
                    <a:pt x="44978" y="91745"/>
                    <a:pt x="47112" y="91068"/>
                    <a:pt x="47112" y="90391"/>
                  </a:cubicBezTo>
                  <a:cubicBezTo>
                    <a:pt x="47112" y="88361"/>
                    <a:pt x="43350" y="87007"/>
                    <a:pt x="41216" y="85653"/>
                  </a:cubicBezTo>
                  <a:cubicBezTo>
                    <a:pt x="36948" y="81912"/>
                    <a:pt x="42845" y="77137"/>
                    <a:pt x="33748" y="74750"/>
                  </a:cubicBezTo>
                  <a:cubicBezTo>
                    <a:pt x="31614" y="74073"/>
                    <a:pt x="30547" y="73076"/>
                    <a:pt x="28357" y="72399"/>
                  </a:cubicBezTo>
                  <a:cubicBezTo>
                    <a:pt x="26223" y="70688"/>
                    <a:pt x="26223" y="68301"/>
                    <a:pt x="28357" y="66627"/>
                  </a:cubicBezTo>
                  <a:cubicBezTo>
                    <a:pt x="29985" y="64916"/>
                    <a:pt x="28919" y="62885"/>
                    <a:pt x="30547" y="61496"/>
                  </a:cubicBezTo>
                  <a:cubicBezTo>
                    <a:pt x="31614" y="60498"/>
                    <a:pt x="32681" y="59144"/>
                    <a:pt x="31052" y="57755"/>
                  </a:cubicBezTo>
                  <a:cubicBezTo>
                    <a:pt x="29480" y="56401"/>
                    <a:pt x="25718" y="55047"/>
                    <a:pt x="23022" y="53693"/>
                  </a:cubicBezTo>
                  <a:cubicBezTo>
                    <a:pt x="20327" y="51983"/>
                    <a:pt x="12859" y="54370"/>
                    <a:pt x="8591" y="53693"/>
                  </a:cubicBezTo>
                  <a:cubicBezTo>
                    <a:pt x="6401" y="53372"/>
                    <a:pt x="4829" y="51983"/>
                    <a:pt x="1628" y="51983"/>
                  </a:cubicBezTo>
                  <a:lnTo>
                    <a:pt x="1628" y="51983"/>
                  </a:lnTo>
                  <a:cubicBezTo>
                    <a:pt x="3200" y="50985"/>
                    <a:pt x="2133" y="49952"/>
                    <a:pt x="3762" y="48954"/>
                  </a:cubicBezTo>
                  <a:cubicBezTo>
                    <a:pt x="5896" y="47600"/>
                    <a:pt x="2133" y="46888"/>
                    <a:pt x="1066" y="45213"/>
                  </a:cubicBezTo>
                  <a:cubicBezTo>
                    <a:pt x="505" y="44536"/>
                    <a:pt x="505" y="43859"/>
                    <a:pt x="505" y="43182"/>
                  </a:cubicBezTo>
                  <a:cubicBezTo>
                    <a:pt x="1066" y="41472"/>
                    <a:pt x="1628" y="41116"/>
                    <a:pt x="505" y="39085"/>
                  </a:cubicBezTo>
                  <a:cubicBezTo>
                    <a:pt x="0" y="37731"/>
                    <a:pt x="1066" y="34667"/>
                    <a:pt x="4267" y="35700"/>
                  </a:cubicBezTo>
                  <a:cubicBezTo>
                    <a:pt x="5334" y="36021"/>
                    <a:pt x="5896" y="36698"/>
                    <a:pt x="6963" y="36377"/>
                  </a:cubicBezTo>
                  <a:cubicBezTo>
                    <a:pt x="8029" y="36377"/>
                    <a:pt x="10725" y="35344"/>
                    <a:pt x="11230" y="35023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6" name="Shape 2906">
              <a:extLst>
                <a:ext uri="{FF2B5EF4-FFF2-40B4-BE49-F238E27FC236}">
                  <a16:creationId xmlns:a16="http://schemas.microsoft.com/office/drawing/2014/main" id="{7590ABFE-99F8-59E1-A455-5099EE355064}"/>
                </a:ext>
              </a:extLst>
            </p:cNvPr>
            <p:cNvSpPr/>
            <p:nvPr/>
          </p:nvSpPr>
          <p:spPr>
            <a:xfrm>
              <a:off x="19347212" y="4391542"/>
              <a:ext cx="700592" cy="9327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076" y="3001"/>
                  </a:moveTo>
                  <a:lnTo>
                    <a:pt x="51076" y="3001"/>
                  </a:lnTo>
                  <a:cubicBezTo>
                    <a:pt x="57535" y="574"/>
                    <a:pt x="61614" y="0"/>
                    <a:pt x="68838" y="1213"/>
                  </a:cubicBezTo>
                  <a:cubicBezTo>
                    <a:pt x="72152" y="1788"/>
                    <a:pt x="77762" y="3001"/>
                    <a:pt x="80226" y="4278"/>
                  </a:cubicBezTo>
                  <a:cubicBezTo>
                    <a:pt x="81841" y="4853"/>
                    <a:pt x="83456" y="8493"/>
                    <a:pt x="84305" y="9707"/>
                  </a:cubicBezTo>
                  <a:cubicBezTo>
                    <a:pt x="86685" y="12772"/>
                    <a:pt x="88300" y="17051"/>
                    <a:pt x="93994" y="13986"/>
                  </a:cubicBezTo>
                  <a:cubicBezTo>
                    <a:pt x="98838" y="11559"/>
                    <a:pt x="102152" y="16412"/>
                    <a:pt x="106147" y="16412"/>
                  </a:cubicBezTo>
                  <a:cubicBezTo>
                    <a:pt x="113456" y="18265"/>
                    <a:pt x="113456" y="18265"/>
                    <a:pt x="113456" y="18265"/>
                  </a:cubicBezTo>
                  <a:lnTo>
                    <a:pt x="113456" y="18265"/>
                  </a:lnTo>
                  <a:cubicBezTo>
                    <a:pt x="116685" y="22543"/>
                    <a:pt x="116685" y="22543"/>
                    <a:pt x="116685" y="22543"/>
                  </a:cubicBezTo>
                  <a:cubicBezTo>
                    <a:pt x="118300" y="26758"/>
                    <a:pt x="119915" y="26758"/>
                    <a:pt x="113456" y="26758"/>
                  </a:cubicBezTo>
                  <a:cubicBezTo>
                    <a:pt x="110226" y="26184"/>
                    <a:pt x="107762" y="26758"/>
                    <a:pt x="104532" y="25545"/>
                  </a:cubicBezTo>
                  <a:cubicBezTo>
                    <a:pt x="97223" y="22543"/>
                    <a:pt x="90764" y="24332"/>
                    <a:pt x="85070" y="28610"/>
                  </a:cubicBezTo>
                  <a:cubicBezTo>
                    <a:pt x="80226" y="31676"/>
                    <a:pt x="77762" y="33464"/>
                    <a:pt x="76147" y="38382"/>
                  </a:cubicBezTo>
                  <a:cubicBezTo>
                    <a:pt x="75382" y="42022"/>
                    <a:pt x="72917" y="44449"/>
                    <a:pt x="70538" y="47450"/>
                  </a:cubicBezTo>
                  <a:cubicBezTo>
                    <a:pt x="67223" y="51154"/>
                    <a:pt x="68073" y="55433"/>
                    <a:pt x="66458" y="59648"/>
                  </a:cubicBezTo>
                  <a:cubicBezTo>
                    <a:pt x="63994" y="63927"/>
                    <a:pt x="62379" y="69419"/>
                    <a:pt x="64844" y="73060"/>
                  </a:cubicBezTo>
                  <a:cubicBezTo>
                    <a:pt x="66458" y="74912"/>
                    <a:pt x="65609" y="76125"/>
                    <a:pt x="65609" y="77913"/>
                  </a:cubicBezTo>
                  <a:cubicBezTo>
                    <a:pt x="65609" y="79765"/>
                    <a:pt x="66458" y="83406"/>
                    <a:pt x="68838" y="84044"/>
                  </a:cubicBezTo>
                  <a:cubicBezTo>
                    <a:pt x="72152" y="85258"/>
                    <a:pt x="74532" y="85258"/>
                    <a:pt x="75382" y="87684"/>
                  </a:cubicBezTo>
                  <a:cubicBezTo>
                    <a:pt x="74532" y="89536"/>
                    <a:pt x="74532" y="89536"/>
                    <a:pt x="74532" y="89536"/>
                  </a:cubicBezTo>
                  <a:lnTo>
                    <a:pt x="74532" y="89536"/>
                  </a:lnTo>
                  <a:cubicBezTo>
                    <a:pt x="73767" y="90111"/>
                    <a:pt x="69688" y="91963"/>
                    <a:pt x="68073" y="91963"/>
                  </a:cubicBezTo>
                  <a:cubicBezTo>
                    <a:pt x="66458" y="92538"/>
                    <a:pt x="65609" y="91325"/>
                    <a:pt x="63994" y="90750"/>
                  </a:cubicBezTo>
                  <a:cubicBezTo>
                    <a:pt x="59150" y="88898"/>
                    <a:pt x="57535" y="94390"/>
                    <a:pt x="58300" y="96817"/>
                  </a:cubicBezTo>
                  <a:cubicBezTo>
                    <a:pt x="60000" y="100457"/>
                    <a:pt x="59150" y="101096"/>
                    <a:pt x="58300" y="104161"/>
                  </a:cubicBezTo>
                  <a:cubicBezTo>
                    <a:pt x="58300" y="105375"/>
                    <a:pt x="58300" y="106588"/>
                    <a:pt x="59150" y="107802"/>
                  </a:cubicBezTo>
                  <a:cubicBezTo>
                    <a:pt x="60764" y="110803"/>
                    <a:pt x="66458" y="112080"/>
                    <a:pt x="63229" y="114507"/>
                  </a:cubicBezTo>
                  <a:cubicBezTo>
                    <a:pt x="60764" y="116295"/>
                    <a:pt x="62379" y="118147"/>
                    <a:pt x="60000" y="119936"/>
                  </a:cubicBezTo>
                  <a:lnTo>
                    <a:pt x="60000" y="119936"/>
                  </a:lnTo>
                  <a:cubicBezTo>
                    <a:pt x="55070" y="119936"/>
                    <a:pt x="55920" y="115082"/>
                    <a:pt x="51841" y="113869"/>
                  </a:cubicBezTo>
                  <a:cubicBezTo>
                    <a:pt x="45382" y="111442"/>
                    <a:pt x="40538" y="113230"/>
                    <a:pt x="36458" y="107163"/>
                  </a:cubicBezTo>
                  <a:cubicBezTo>
                    <a:pt x="34079" y="103523"/>
                    <a:pt x="31614" y="102309"/>
                    <a:pt x="27535" y="99882"/>
                  </a:cubicBezTo>
                  <a:cubicBezTo>
                    <a:pt x="25155" y="98669"/>
                    <a:pt x="22691" y="96817"/>
                    <a:pt x="21076" y="94965"/>
                  </a:cubicBezTo>
                  <a:cubicBezTo>
                    <a:pt x="18611" y="88259"/>
                    <a:pt x="18611" y="88259"/>
                    <a:pt x="18611" y="88259"/>
                  </a:cubicBezTo>
                  <a:lnTo>
                    <a:pt x="18611" y="88259"/>
                  </a:lnTo>
                  <a:cubicBezTo>
                    <a:pt x="21841" y="87110"/>
                    <a:pt x="31614" y="79765"/>
                    <a:pt x="25155" y="77339"/>
                  </a:cubicBezTo>
                  <a:cubicBezTo>
                    <a:pt x="19461" y="74912"/>
                    <a:pt x="21076" y="71208"/>
                    <a:pt x="21076" y="67567"/>
                  </a:cubicBezTo>
                  <a:cubicBezTo>
                    <a:pt x="21076" y="65779"/>
                    <a:pt x="21076" y="59648"/>
                    <a:pt x="17847" y="59073"/>
                  </a:cubicBezTo>
                  <a:cubicBezTo>
                    <a:pt x="14617" y="57860"/>
                    <a:pt x="6458" y="65779"/>
                    <a:pt x="2464" y="61500"/>
                  </a:cubicBezTo>
                  <a:cubicBezTo>
                    <a:pt x="0" y="59073"/>
                    <a:pt x="4844" y="58435"/>
                    <a:pt x="5694" y="56647"/>
                  </a:cubicBezTo>
                  <a:cubicBezTo>
                    <a:pt x="6458" y="54156"/>
                    <a:pt x="3994" y="50516"/>
                    <a:pt x="4844" y="47450"/>
                  </a:cubicBezTo>
                  <a:cubicBezTo>
                    <a:pt x="5694" y="38956"/>
                    <a:pt x="8073" y="44449"/>
                    <a:pt x="14617" y="40808"/>
                  </a:cubicBezTo>
                  <a:cubicBezTo>
                    <a:pt x="17847" y="38382"/>
                    <a:pt x="16232" y="34678"/>
                    <a:pt x="17847" y="31037"/>
                  </a:cubicBezTo>
                  <a:cubicBezTo>
                    <a:pt x="19461" y="27972"/>
                    <a:pt x="22691" y="26758"/>
                    <a:pt x="26685" y="25545"/>
                  </a:cubicBezTo>
                  <a:cubicBezTo>
                    <a:pt x="33229" y="23757"/>
                    <a:pt x="32379" y="17626"/>
                    <a:pt x="38923" y="15199"/>
                  </a:cubicBezTo>
                  <a:cubicBezTo>
                    <a:pt x="42917" y="12772"/>
                    <a:pt x="47847" y="12134"/>
                    <a:pt x="48611" y="7280"/>
                  </a:cubicBezTo>
                  <a:cubicBezTo>
                    <a:pt x="51076" y="3001"/>
                    <a:pt x="51076" y="3001"/>
                    <a:pt x="51076" y="300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7" name="Shape 2907">
              <a:extLst>
                <a:ext uri="{FF2B5EF4-FFF2-40B4-BE49-F238E27FC236}">
                  <a16:creationId xmlns:a16="http://schemas.microsoft.com/office/drawing/2014/main" id="{3EE52559-6D5D-FEF1-548E-8A98FEA2372B}"/>
                </a:ext>
              </a:extLst>
            </p:cNvPr>
            <p:cNvSpPr/>
            <p:nvPr/>
          </p:nvSpPr>
          <p:spPr>
            <a:xfrm>
              <a:off x="19237746" y="5076851"/>
              <a:ext cx="862602" cy="10794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07" y="15275"/>
                  </a:moveTo>
                  <a:lnTo>
                    <a:pt x="14507" y="15275"/>
                  </a:lnTo>
                  <a:cubicBezTo>
                    <a:pt x="16511" y="13731"/>
                    <a:pt x="17202" y="12132"/>
                    <a:pt x="18445" y="10036"/>
                  </a:cubicBezTo>
                  <a:cubicBezTo>
                    <a:pt x="20449" y="8437"/>
                    <a:pt x="21761" y="6838"/>
                    <a:pt x="23765" y="5790"/>
                  </a:cubicBezTo>
                  <a:cubicBezTo>
                    <a:pt x="24455" y="4742"/>
                    <a:pt x="25699" y="3694"/>
                    <a:pt x="27081" y="3198"/>
                  </a:cubicBezTo>
                  <a:cubicBezTo>
                    <a:pt x="28393" y="2150"/>
                    <a:pt x="29015" y="1102"/>
                    <a:pt x="30328" y="0"/>
                  </a:cubicBezTo>
                  <a:lnTo>
                    <a:pt x="30328" y="0"/>
                  </a:lnTo>
                  <a:cubicBezTo>
                    <a:pt x="32331" y="5790"/>
                    <a:pt x="32331" y="5790"/>
                    <a:pt x="32331" y="5790"/>
                  </a:cubicBezTo>
                  <a:cubicBezTo>
                    <a:pt x="33644" y="7389"/>
                    <a:pt x="35647" y="8988"/>
                    <a:pt x="37582" y="10036"/>
                  </a:cubicBezTo>
                  <a:cubicBezTo>
                    <a:pt x="40898" y="12132"/>
                    <a:pt x="42901" y="13180"/>
                    <a:pt x="44835" y="16323"/>
                  </a:cubicBezTo>
                  <a:cubicBezTo>
                    <a:pt x="48151" y="21562"/>
                    <a:pt x="52089" y="20018"/>
                    <a:pt x="57340" y="22113"/>
                  </a:cubicBezTo>
                  <a:cubicBezTo>
                    <a:pt x="60656" y="23161"/>
                    <a:pt x="59965" y="27352"/>
                    <a:pt x="63972" y="27352"/>
                  </a:cubicBezTo>
                  <a:lnTo>
                    <a:pt x="63972" y="27352"/>
                  </a:lnTo>
                  <a:cubicBezTo>
                    <a:pt x="67910" y="27352"/>
                    <a:pt x="69844" y="29503"/>
                    <a:pt x="72538" y="30000"/>
                  </a:cubicBezTo>
                  <a:cubicBezTo>
                    <a:pt x="77789" y="31047"/>
                    <a:pt x="86977" y="27352"/>
                    <a:pt x="90293" y="30000"/>
                  </a:cubicBezTo>
                  <a:cubicBezTo>
                    <a:pt x="93609" y="32095"/>
                    <a:pt x="98238" y="34191"/>
                    <a:pt x="100172" y="36286"/>
                  </a:cubicBezTo>
                  <a:cubicBezTo>
                    <a:pt x="102176" y="38437"/>
                    <a:pt x="100863" y="40533"/>
                    <a:pt x="99550" y="42077"/>
                  </a:cubicBezTo>
                  <a:cubicBezTo>
                    <a:pt x="97547" y="44227"/>
                    <a:pt x="98860" y="47371"/>
                    <a:pt x="96856" y="50018"/>
                  </a:cubicBezTo>
                  <a:cubicBezTo>
                    <a:pt x="94231" y="52610"/>
                    <a:pt x="94231" y="56305"/>
                    <a:pt x="96856" y="58952"/>
                  </a:cubicBezTo>
                  <a:cubicBezTo>
                    <a:pt x="99550" y="60000"/>
                    <a:pt x="100863" y="61544"/>
                    <a:pt x="103488" y="62591"/>
                  </a:cubicBezTo>
                  <a:cubicBezTo>
                    <a:pt x="114680" y="66286"/>
                    <a:pt x="107426" y="73676"/>
                    <a:pt x="112677" y="79466"/>
                  </a:cubicBezTo>
                  <a:cubicBezTo>
                    <a:pt x="115302" y="81562"/>
                    <a:pt x="119930" y="83658"/>
                    <a:pt x="119930" y="86801"/>
                  </a:cubicBezTo>
                  <a:cubicBezTo>
                    <a:pt x="119930" y="87849"/>
                    <a:pt x="117305" y="88897"/>
                    <a:pt x="115993" y="89448"/>
                  </a:cubicBezTo>
                  <a:cubicBezTo>
                    <a:pt x="113989" y="90992"/>
                    <a:pt x="114680" y="92040"/>
                    <a:pt x="113989" y="94191"/>
                  </a:cubicBezTo>
                  <a:cubicBezTo>
                    <a:pt x="113989" y="95735"/>
                    <a:pt x="115993" y="96783"/>
                    <a:pt x="115993" y="98878"/>
                  </a:cubicBezTo>
                  <a:cubicBezTo>
                    <a:pt x="116683" y="100477"/>
                    <a:pt x="116683" y="102573"/>
                    <a:pt x="116683" y="104172"/>
                  </a:cubicBezTo>
                  <a:cubicBezTo>
                    <a:pt x="115993" y="106268"/>
                    <a:pt x="113989" y="109963"/>
                    <a:pt x="113989" y="112058"/>
                  </a:cubicBezTo>
                  <a:lnTo>
                    <a:pt x="113989" y="112058"/>
                  </a:lnTo>
                  <a:cubicBezTo>
                    <a:pt x="108048" y="111011"/>
                    <a:pt x="108048" y="111011"/>
                    <a:pt x="108048" y="111011"/>
                  </a:cubicBezTo>
                  <a:cubicBezTo>
                    <a:pt x="102797" y="113106"/>
                    <a:pt x="104801" y="112555"/>
                    <a:pt x="100863" y="111011"/>
                  </a:cubicBezTo>
                  <a:cubicBezTo>
                    <a:pt x="98238" y="110459"/>
                    <a:pt x="97547" y="114154"/>
                    <a:pt x="94922" y="113106"/>
                  </a:cubicBezTo>
                  <a:cubicBezTo>
                    <a:pt x="86977" y="110459"/>
                    <a:pt x="87668" y="119944"/>
                    <a:pt x="79101" y="116801"/>
                  </a:cubicBezTo>
                  <a:cubicBezTo>
                    <a:pt x="73851" y="115202"/>
                    <a:pt x="71848" y="117849"/>
                    <a:pt x="65906" y="116801"/>
                  </a:cubicBezTo>
                  <a:cubicBezTo>
                    <a:pt x="46839" y="113602"/>
                    <a:pt x="46839" y="113602"/>
                    <a:pt x="46839" y="113602"/>
                  </a:cubicBezTo>
                  <a:cubicBezTo>
                    <a:pt x="40898" y="112555"/>
                    <a:pt x="44145" y="114705"/>
                    <a:pt x="39585" y="115202"/>
                  </a:cubicBezTo>
                  <a:cubicBezTo>
                    <a:pt x="37582" y="115753"/>
                    <a:pt x="37582" y="117297"/>
                    <a:pt x="35647" y="116801"/>
                  </a:cubicBezTo>
                  <a:cubicBezTo>
                    <a:pt x="29706" y="115753"/>
                    <a:pt x="32331" y="113602"/>
                    <a:pt x="27702" y="118345"/>
                  </a:cubicBezTo>
                  <a:cubicBezTo>
                    <a:pt x="26390" y="119393"/>
                    <a:pt x="24455" y="119393"/>
                    <a:pt x="22452" y="118897"/>
                  </a:cubicBezTo>
                  <a:lnTo>
                    <a:pt x="22452" y="118897"/>
                  </a:lnTo>
                  <a:cubicBezTo>
                    <a:pt x="21761" y="115753"/>
                    <a:pt x="22452" y="112058"/>
                    <a:pt x="23074" y="108915"/>
                  </a:cubicBezTo>
                  <a:cubicBezTo>
                    <a:pt x="23765" y="104669"/>
                    <a:pt x="19827" y="102077"/>
                    <a:pt x="20449" y="97830"/>
                  </a:cubicBezTo>
                  <a:cubicBezTo>
                    <a:pt x="21139" y="95238"/>
                    <a:pt x="22452" y="93639"/>
                    <a:pt x="22452" y="90496"/>
                  </a:cubicBezTo>
                  <a:cubicBezTo>
                    <a:pt x="22452" y="86801"/>
                    <a:pt x="21139" y="84154"/>
                    <a:pt x="18445" y="81011"/>
                  </a:cubicBezTo>
                  <a:cubicBezTo>
                    <a:pt x="17202" y="78915"/>
                    <a:pt x="17202" y="77867"/>
                    <a:pt x="16511" y="75772"/>
                  </a:cubicBezTo>
                  <a:cubicBezTo>
                    <a:pt x="16511" y="74724"/>
                    <a:pt x="10569" y="72628"/>
                    <a:pt x="8635" y="72628"/>
                  </a:cubicBezTo>
                  <a:cubicBezTo>
                    <a:pt x="0" y="68382"/>
                    <a:pt x="7944" y="65238"/>
                    <a:pt x="11260" y="61047"/>
                  </a:cubicBezTo>
                  <a:cubicBezTo>
                    <a:pt x="15198" y="56305"/>
                    <a:pt x="17202" y="50514"/>
                    <a:pt x="15820" y="45275"/>
                  </a:cubicBezTo>
                  <a:cubicBezTo>
                    <a:pt x="15198" y="42077"/>
                    <a:pt x="12573" y="38933"/>
                    <a:pt x="14507" y="35790"/>
                  </a:cubicBezTo>
                  <a:cubicBezTo>
                    <a:pt x="15198" y="34191"/>
                    <a:pt x="13886" y="32095"/>
                    <a:pt x="13195" y="31047"/>
                  </a:cubicBezTo>
                  <a:cubicBezTo>
                    <a:pt x="13886" y="27904"/>
                    <a:pt x="15820" y="24761"/>
                    <a:pt x="19827" y="23161"/>
                  </a:cubicBezTo>
                  <a:cubicBezTo>
                    <a:pt x="21761" y="22113"/>
                    <a:pt x="27081" y="21562"/>
                    <a:pt x="25077" y="17922"/>
                  </a:cubicBezTo>
                  <a:cubicBezTo>
                    <a:pt x="24455" y="16323"/>
                    <a:pt x="21761" y="16323"/>
                    <a:pt x="19827" y="16323"/>
                  </a:cubicBezTo>
                  <a:cubicBezTo>
                    <a:pt x="17823" y="16323"/>
                    <a:pt x="16511" y="15275"/>
                    <a:pt x="14507" y="1527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8" name="Shape 2908">
              <a:extLst>
                <a:ext uri="{FF2B5EF4-FFF2-40B4-BE49-F238E27FC236}">
                  <a16:creationId xmlns:a16="http://schemas.microsoft.com/office/drawing/2014/main" id="{8A99DE8D-757B-A685-D7CB-4419CC769310}"/>
                </a:ext>
              </a:extLst>
            </p:cNvPr>
            <p:cNvSpPr/>
            <p:nvPr/>
          </p:nvSpPr>
          <p:spPr>
            <a:xfrm>
              <a:off x="19710645" y="4441900"/>
              <a:ext cx="529823" cy="7159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464" y="15072"/>
                  </a:moveTo>
                  <a:lnTo>
                    <a:pt x="67464" y="15072"/>
                  </a:lnTo>
                  <a:cubicBezTo>
                    <a:pt x="70720" y="15072"/>
                    <a:pt x="74985" y="15072"/>
                    <a:pt x="78129" y="15072"/>
                  </a:cubicBezTo>
                  <a:cubicBezTo>
                    <a:pt x="83517" y="14240"/>
                    <a:pt x="87782" y="10326"/>
                    <a:pt x="92048" y="7078"/>
                  </a:cubicBezTo>
                  <a:cubicBezTo>
                    <a:pt x="96426" y="5496"/>
                    <a:pt x="101702" y="2331"/>
                    <a:pt x="105968" y="0"/>
                  </a:cubicBezTo>
                  <a:lnTo>
                    <a:pt x="105968" y="0"/>
                  </a:lnTo>
                  <a:cubicBezTo>
                    <a:pt x="111356" y="4746"/>
                    <a:pt x="114611" y="10326"/>
                    <a:pt x="114611" y="16655"/>
                  </a:cubicBezTo>
                  <a:cubicBezTo>
                    <a:pt x="114611" y="20652"/>
                    <a:pt x="116744" y="23816"/>
                    <a:pt x="119887" y="26148"/>
                  </a:cubicBezTo>
                  <a:lnTo>
                    <a:pt x="119887" y="26148"/>
                  </a:lnTo>
                  <a:cubicBezTo>
                    <a:pt x="116744" y="28563"/>
                    <a:pt x="111356" y="34892"/>
                    <a:pt x="111356" y="38056"/>
                  </a:cubicBezTo>
                  <a:cubicBezTo>
                    <a:pt x="111356" y="42054"/>
                    <a:pt x="111356" y="45218"/>
                    <a:pt x="110233" y="48383"/>
                  </a:cubicBezTo>
                  <a:cubicBezTo>
                    <a:pt x="109223" y="50798"/>
                    <a:pt x="105968" y="53129"/>
                    <a:pt x="105968" y="55544"/>
                  </a:cubicBezTo>
                  <a:cubicBezTo>
                    <a:pt x="107090" y="59541"/>
                    <a:pt x="107090" y="61873"/>
                    <a:pt x="102825" y="65121"/>
                  </a:cubicBezTo>
                  <a:cubicBezTo>
                    <a:pt x="101702" y="68285"/>
                    <a:pt x="102825" y="77779"/>
                    <a:pt x="99569" y="80194"/>
                  </a:cubicBezTo>
                  <a:cubicBezTo>
                    <a:pt x="93171" y="84941"/>
                    <a:pt x="89915" y="81776"/>
                    <a:pt x="89915" y="89687"/>
                  </a:cubicBezTo>
                  <a:cubicBezTo>
                    <a:pt x="88905" y="92852"/>
                    <a:pt x="89915" y="94434"/>
                    <a:pt x="93171" y="96849"/>
                  </a:cubicBezTo>
                  <a:cubicBezTo>
                    <a:pt x="95304" y="99264"/>
                    <a:pt x="92048" y="102428"/>
                    <a:pt x="89915" y="104011"/>
                  </a:cubicBezTo>
                  <a:cubicBezTo>
                    <a:pt x="88905" y="104011"/>
                    <a:pt x="85650" y="113504"/>
                    <a:pt x="83517" y="108757"/>
                  </a:cubicBezTo>
                  <a:cubicBezTo>
                    <a:pt x="82507" y="106342"/>
                    <a:pt x="83517" y="104011"/>
                    <a:pt x="80261" y="103178"/>
                  </a:cubicBezTo>
                  <a:cubicBezTo>
                    <a:pt x="75996" y="101596"/>
                    <a:pt x="73863" y="99264"/>
                    <a:pt x="69597" y="98431"/>
                  </a:cubicBezTo>
                  <a:cubicBezTo>
                    <a:pt x="66342" y="96849"/>
                    <a:pt x="38503" y="88105"/>
                    <a:pt x="36370" y="89687"/>
                  </a:cubicBezTo>
                  <a:cubicBezTo>
                    <a:pt x="31094" y="93684"/>
                    <a:pt x="33227" y="96099"/>
                    <a:pt x="32104" y="101596"/>
                  </a:cubicBezTo>
                  <a:cubicBezTo>
                    <a:pt x="31094" y="104011"/>
                    <a:pt x="27839" y="105593"/>
                    <a:pt x="27839" y="108008"/>
                  </a:cubicBezTo>
                  <a:cubicBezTo>
                    <a:pt x="26828" y="119916"/>
                    <a:pt x="21440" y="111172"/>
                    <a:pt x="16052" y="108008"/>
                  </a:cubicBezTo>
                  <a:lnTo>
                    <a:pt x="16052" y="108008"/>
                  </a:lnTo>
                  <a:cubicBezTo>
                    <a:pt x="17174" y="105593"/>
                    <a:pt x="17174" y="105593"/>
                    <a:pt x="17174" y="105593"/>
                  </a:cubicBezTo>
                  <a:cubicBezTo>
                    <a:pt x="16052" y="102428"/>
                    <a:pt x="12909" y="102428"/>
                    <a:pt x="8531" y="100846"/>
                  </a:cubicBezTo>
                  <a:cubicBezTo>
                    <a:pt x="5388" y="100013"/>
                    <a:pt x="4265" y="95267"/>
                    <a:pt x="4265" y="92852"/>
                  </a:cubicBezTo>
                  <a:cubicBezTo>
                    <a:pt x="4265" y="90520"/>
                    <a:pt x="5388" y="88938"/>
                    <a:pt x="3255" y="86523"/>
                  </a:cubicBezTo>
                  <a:cubicBezTo>
                    <a:pt x="0" y="81776"/>
                    <a:pt x="2132" y="74614"/>
                    <a:pt x="5388" y="69035"/>
                  </a:cubicBezTo>
                  <a:cubicBezTo>
                    <a:pt x="7521" y="63539"/>
                    <a:pt x="6398" y="57959"/>
                    <a:pt x="10776" y="53129"/>
                  </a:cubicBezTo>
                  <a:cubicBezTo>
                    <a:pt x="13919" y="49215"/>
                    <a:pt x="17174" y="46051"/>
                    <a:pt x="18185" y="41304"/>
                  </a:cubicBezTo>
                  <a:cubicBezTo>
                    <a:pt x="20318" y="34892"/>
                    <a:pt x="23573" y="32560"/>
                    <a:pt x="29971" y="28563"/>
                  </a:cubicBezTo>
                  <a:cubicBezTo>
                    <a:pt x="37492" y="22984"/>
                    <a:pt x="46024" y="20652"/>
                    <a:pt x="55678" y="24566"/>
                  </a:cubicBezTo>
                  <a:cubicBezTo>
                    <a:pt x="59943" y="26148"/>
                    <a:pt x="63199" y="25399"/>
                    <a:pt x="67464" y="26148"/>
                  </a:cubicBezTo>
                  <a:cubicBezTo>
                    <a:pt x="75996" y="26148"/>
                    <a:pt x="73863" y="26148"/>
                    <a:pt x="71730" y="20652"/>
                  </a:cubicBezTo>
                  <a:cubicBezTo>
                    <a:pt x="67464" y="15072"/>
                    <a:pt x="67464" y="15072"/>
                    <a:pt x="67464" y="1507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9" name="Shape 2909">
              <a:extLst>
                <a:ext uri="{FF2B5EF4-FFF2-40B4-BE49-F238E27FC236}">
                  <a16:creationId xmlns:a16="http://schemas.microsoft.com/office/drawing/2014/main" id="{37714E9A-46A8-4EF7-79D3-4320DB303627}"/>
                </a:ext>
              </a:extLst>
            </p:cNvPr>
            <p:cNvSpPr/>
            <p:nvPr/>
          </p:nvSpPr>
          <p:spPr>
            <a:xfrm>
              <a:off x="16476978" y="5527887"/>
              <a:ext cx="720294" cy="7203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120" y="0"/>
                  </a:moveTo>
                  <a:lnTo>
                    <a:pt x="115120" y="0"/>
                  </a:lnTo>
                  <a:cubicBezTo>
                    <a:pt x="119090" y="7034"/>
                    <a:pt x="119917" y="15724"/>
                    <a:pt x="119917" y="22841"/>
                  </a:cubicBezTo>
                  <a:cubicBezTo>
                    <a:pt x="119917" y="29958"/>
                    <a:pt x="111977" y="33103"/>
                    <a:pt x="107263" y="37075"/>
                  </a:cubicBezTo>
                  <a:cubicBezTo>
                    <a:pt x="102549" y="40965"/>
                    <a:pt x="102549" y="44937"/>
                    <a:pt x="94610" y="44937"/>
                  </a:cubicBezTo>
                  <a:cubicBezTo>
                    <a:pt x="80468" y="44937"/>
                    <a:pt x="87498" y="48910"/>
                    <a:pt x="88325" y="59172"/>
                  </a:cubicBezTo>
                  <a:cubicBezTo>
                    <a:pt x="88325" y="67034"/>
                    <a:pt x="83611" y="69434"/>
                    <a:pt x="86753" y="76551"/>
                  </a:cubicBezTo>
                  <a:cubicBezTo>
                    <a:pt x="91467" y="82013"/>
                    <a:pt x="91467" y="82013"/>
                    <a:pt x="91467" y="82013"/>
                  </a:cubicBezTo>
                  <a:lnTo>
                    <a:pt x="91467" y="82013"/>
                  </a:lnTo>
                  <a:cubicBezTo>
                    <a:pt x="86753" y="87558"/>
                    <a:pt x="86753" y="109655"/>
                    <a:pt x="74100" y="100220"/>
                  </a:cubicBezTo>
                  <a:cubicBezTo>
                    <a:pt x="72529" y="98648"/>
                    <a:pt x="68559" y="93848"/>
                    <a:pt x="67070" y="93848"/>
                  </a:cubicBezTo>
                  <a:cubicBezTo>
                    <a:pt x="67070" y="94675"/>
                    <a:pt x="67070" y="93848"/>
                    <a:pt x="67070" y="94675"/>
                  </a:cubicBezTo>
                  <a:cubicBezTo>
                    <a:pt x="66243" y="99393"/>
                    <a:pt x="61529" y="114372"/>
                    <a:pt x="54417" y="109655"/>
                  </a:cubicBezTo>
                  <a:cubicBezTo>
                    <a:pt x="50447" y="107337"/>
                    <a:pt x="50447" y="109655"/>
                    <a:pt x="50447" y="112800"/>
                  </a:cubicBezTo>
                  <a:cubicBezTo>
                    <a:pt x="50447" y="116772"/>
                    <a:pt x="50447" y="119089"/>
                    <a:pt x="46478" y="119917"/>
                  </a:cubicBezTo>
                  <a:lnTo>
                    <a:pt x="46478" y="119917"/>
                  </a:lnTo>
                  <a:cubicBezTo>
                    <a:pt x="43335" y="112800"/>
                    <a:pt x="43335" y="112800"/>
                    <a:pt x="43335" y="112800"/>
                  </a:cubicBezTo>
                  <a:cubicBezTo>
                    <a:pt x="35478" y="117517"/>
                    <a:pt x="35478" y="117517"/>
                    <a:pt x="35478" y="117517"/>
                  </a:cubicBezTo>
                  <a:lnTo>
                    <a:pt x="35478" y="117517"/>
                  </a:lnTo>
                  <a:cubicBezTo>
                    <a:pt x="33907" y="113627"/>
                    <a:pt x="35478" y="110482"/>
                    <a:pt x="34734" y="106510"/>
                  </a:cubicBezTo>
                  <a:cubicBezTo>
                    <a:pt x="33907" y="101793"/>
                    <a:pt x="25223" y="105682"/>
                    <a:pt x="26795" y="99393"/>
                  </a:cubicBezTo>
                  <a:cubicBezTo>
                    <a:pt x="27622" y="95420"/>
                    <a:pt x="29193" y="96248"/>
                    <a:pt x="26050" y="92275"/>
                  </a:cubicBezTo>
                  <a:cubicBezTo>
                    <a:pt x="24396" y="90703"/>
                    <a:pt x="23652" y="89958"/>
                    <a:pt x="23652" y="87558"/>
                  </a:cubicBezTo>
                  <a:cubicBezTo>
                    <a:pt x="23652" y="82013"/>
                    <a:pt x="24396" y="78124"/>
                    <a:pt x="26795" y="72579"/>
                  </a:cubicBezTo>
                  <a:cubicBezTo>
                    <a:pt x="29193" y="67862"/>
                    <a:pt x="19682" y="70179"/>
                    <a:pt x="17367" y="70179"/>
                  </a:cubicBezTo>
                  <a:cubicBezTo>
                    <a:pt x="15796" y="70179"/>
                    <a:pt x="14968" y="69434"/>
                    <a:pt x="14224" y="69434"/>
                  </a:cubicBezTo>
                  <a:cubicBezTo>
                    <a:pt x="10999" y="69434"/>
                    <a:pt x="7112" y="72579"/>
                    <a:pt x="3969" y="71751"/>
                  </a:cubicBezTo>
                  <a:cubicBezTo>
                    <a:pt x="0" y="70179"/>
                    <a:pt x="0" y="66289"/>
                    <a:pt x="744" y="62317"/>
                  </a:cubicBezTo>
                  <a:cubicBezTo>
                    <a:pt x="744" y="59917"/>
                    <a:pt x="3142" y="58344"/>
                    <a:pt x="3142" y="55944"/>
                  </a:cubicBezTo>
                  <a:lnTo>
                    <a:pt x="3142" y="55944"/>
                  </a:lnTo>
                  <a:cubicBezTo>
                    <a:pt x="7112" y="55200"/>
                    <a:pt x="10999" y="51227"/>
                    <a:pt x="14224" y="48082"/>
                  </a:cubicBezTo>
                  <a:cubicBezTo>
                    <a:pt x="15796" y="45765"/>
                    <a:pt x="19682" y="44937"/>
                    <a:pt x="20509" y="41793"/>
                  </a:cubicBezTo>
                  <a:cubicBezTo>
                    <a:pt x="22081" y="35503"/>
                    <a:pt x="29937" y="37075"/>
                    <a:pt x="33907" y="37075"/>
                  </a:cubicBezTo>
                  <a:cubicBezTo>
                    <a:pt x="36305" y="36248"/>
                    <a:pt x="37050" y="38648"/>
                    <a:pt x="38621" y="40220"/>
                  </a:cubicBezTo>
                  <a:cubicBezTo>
                    <a:pt x="40192" y="41793"/>
                    <a:pt x="43335" y="41793"/>
                    <a:pt x="45733" y="42537"/>
                  </a:cubicBezTo>
                  <a:cubicBezTo>
                    <a:pt x="52019" y="44193"/>
                    <a:pt x="50447" y="42537"/>
                    <a:pt x="55161" y="40220"/>
                  </a:cubicBezTo>
                  <a:cubicBezTo>
                    <a:pt x="59131" y="38648"/>
                    <a:pt x="61529" y="43365"/>
                    <a:pt x="64672" y="41793"/>
                  </a:cubicBezTo>
                  <a:cubicBezTo>
                    <a:pt x="70213" y="40220"/>
                    <a:pt x="68559" y="29958"/>
                    <a:pt x="70213" y="25241"/>
                  </a:cubicBezTo>
                  <a:cubicBezTo>
                    <a:pt x="71784" y="14979"/>
                    <a:pt x="91467" y="28386"/>
                    <a:pt x="97008" y="16551"/>
                  </a:cubicBezTo>
                  <a:cubicBezTo>
                    <a:pt x="97753" y="14151"/>
                    <a:pt x="97008" y="12579"/>
                    <a:pt x="100151" y="11834"/>
                  </a:cubicBezTo>
                  <a:cubicBezTo>
                    <a:pt x="105692" y="11006"/>
                    <a:pt x="103294" y="8689"/>
                    <a:pt x="106436" y="5462"/>
                  </a:cubicBezTo>
                  <a:cubicBezTo>
                    <a:pt x="108835" y="3144"/>
                    <a:pt x="111977" y="1489"/>
                    <a:pt x="115120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" name="Shape 2910">
              <a:extLst>
                <a:ext uri="{FF2B5EF4-FFF2-40B4-BE49-F238E27FC236}">
                  <a16:creationId xmlns:a16="http://schemas.microsoft.com/office/drawing/2014/main" id="{EAE28264-C445-0728-C513-CCF4C33D69F4}"/>
                </a:ext>
              </a:extLst>
            </p:cNvPr>
            <p:cNvSpPr/>
            <p:nvPr/>
          </p:nvSpPr>
          <p:spPr>
            <a:xfrm>
              <a:off x="16341237" y="4973946"/>
              <a:ext cx="829762" cy="8911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550" y="0"/>
                  </a:moveTo>
                  <a:lnTo>
                    <a:pt x="116550" y="0"/>
                  </a:lnTo>
                  <a:cubicBezTo>
                    <a:pt x="117197" y="40156"/>
                    <a:pt x="117197" y="40156"/>
                    <a:pt x="117197" y="40156"/>
                  </a:cubicBezTo>
                  <a:lnTo>
                    <a:pt x="117197" y="40156"/>
                  </a:lnTo>
                  <a:cubicBezTo>
                    <a:pt x="119928" y="74690"/>
                    <a:pt x="119928" y="74690"/>
                    <a:pt x="119928" y="74690"/>
                  </a:cubicBezTo>
                  <a:lnTo>
                    <a:pt x="119928" y="74690"/>
                  </a:lnTo>
                  <a:cubicBezTo>
                    <a:pt x="117197" y="75895"/>
                    <a:pt x="114467" y="77233"/>
                    <a:pt x="112383" y="79107"/>
                  </a:cubicBezTo>
                  <a:cubicBezTo>
                    <a:pt x="109652" y="81717"/>
                    <a:pt x="111736" y="83591"/>
                    <a:pt x="106922" y="84261"/>
                  </a:cubicBezTo>
                  <a:cubicBezTo>
                    <a:pt x="104191" y="84863"/>
                    <a:pt x="104838" y="86134"/>
                    <a:pt x="104191" y="88075"/>
                  </a:cubicBezTo>
                  <a:cubicBezTo>
                    <a:pt x="99377" y="97646"/>
                    <a:pt x="82275" y="86804"/>
                    <a:pt x="80910" y="95103"/>
                  </a:cubicBezTo>
                  <a:cubicBezTo>
                    <a:pt x="79473" y="98918"/>
                    <a:pt x="80910" y="107216"/>
                    <a:pt x="76095" y="108488"/>
                  </a:cubicBezTo>
                  <a:cubicBezTo>
                    <a:pt x="73365" y="109760"/>
                    <a:pt x="71281" y="105945"/>
                    <a:pt x="67832" y="107216"/>
                  </a:cubicBezTo>
                  <a:cubicBezTo>
                    <a:pt x="63736" y="109090"/>
                    <a:pt x="65101" y="110429"/>
                    <a:pt x="59640" y="109090"/>
                  </a:cubicBezTo>
                  <a:cubicBezTo>
                    <a:pt x="57556" y="108488"/>
                    <a:pt x="54826" y="108488"/>
                    <a:pt x="53461" y="107216"/>
                  </a:cubicBezTo>
                  <a:cubicBezTo>
                    <a:pt x="52095" y="105945"/>
                    <a:pt x="51449" y="104004"/>
                    <a:pt x="49365" y="104673"/>
                  </a:cubicBezTo>
                  <a:cubicBezTo>
                    <a:pt x="45916" y="104673"/>
                    <a:pt x="39089" y="103402"/>
                    <a:pt x="37724" y="108488"/>
                  </a:cubicBezTo>
                  <a:cubicBezTo>
                    <a:pt x="37005" y="111031"/>
                    <a:pt x="33628" y="111701"/>
                    <a:pt x="32263" y="113575"/>
                  </a:cubicBezTo>
                  <a:cubicBezTo>
                    <a:pt x="29461" y="116118"/>
                    <a:pt x="26083" y="119330"/>
                    <a:pt x="22634" y="119933"/>
                  </a:cubicBezTo>
                  <a:lnTo>
                    <a:pt x="22634" y="119933"/>
                  </a:lnTo>
                  <a:cubicBezTo>
                    <a:pt x="9628" y="119330"/>
                    <a:pt x="9628" y="119330"/>
                    <a:pt x="9628" y="119330"/>
                  </a:cubicBezTo>
                  <a:lnTo>
                    <a:pt x="9628" y="119330"/>
                  </a:lnTo>
                  <a:cubicBezTo>
                    <a:pt x="7544" y="112303"/>
                    <a:pt x="7544" y="112303"/>
                    <a:pt x="7544" y="112303"/>
                  </a:cubicBezTo>
                  <a:cubicBezTo>
                    <a:pt x="6898" y="111031"/>
                    <a:pt x="6898" y="111031"/>
                    <a:pt x="6898" y="111031"/>
                  </a:cubicBezTo>
                  <a:lnTo>
                    <a:pt x="6898" y="111031"/>
                  </a:lnTo>
                  <a:cubicBezTo>
                    <a:pt x="5532" y="102130"/>
                    <a:pt x="5532" y="102130"/>
                    <a:pt x="5532" y="102130"/>
                  </a:cubicBezTo>
                  <a:cubicBezTo>
                    <a:pt x="4814" y="98248"/>
                    <a:pt x="2730" y="95705"/>
                    <a:pt x="1365" y="92559"/>
                  </a:cubicBezTo>
                  <a:cubicBezTo>
                    <a:pt x="0" y="89949"/>
                    <a:pt x="2083" y="88678"/>
                    <a:pt x="2083" y="86134"/>
                  </a:cubicBezTo>
                  <a:cubicBezTo>
                    <a:pt x="2730" y="84863"/>
                    <a:pt x="2083" y="83591"/>
                    <a:pt x="2083" y="82320"/>
                  </a:cubicBezTo>
                  <a:cubicBezTo>
                    <a:pt x="2730" y="78505"/>
                    <a:pt x="5532" y="77233"/>
                    <a:pt x="1365" y="74021"/>
                  </a:cubicBezTo>
                  <a:lnTo>
                    <a:pt x="1365" y="74021"/>
                  </a:lnTo>
                  <a:cubicBezTo>
                    <a:pt x="2730" y="72749"/>
                    <a:pt x="2083" y="70808"/>
                    <a:pt x="2730" y="69537"/>
                  </a:cubicBezTo>
                  <a:cubicBezTo>
                    <a:pt x="4814" y="68265"/>
                    <a:pt x="8263" y="67663"/>
                    <a:pt x="10275" y="65722"/>
                  </a:cubicBezTo>
                  <a:cubicBezTo>
                    <a:pt x="12359" y="62509"/>
                    <a:pt x="13005" y="59966"/>
                    <a:pt x="15089" y="56820"/>
                  </a:cubicBezTo>
                  <a:cubicBezTo>
                    <a:pt x="15808" y="54880"/>
                    <a:pt x="19185" y="54210"/>
                    <a:pt x="20550" y="52336"/>
                  </a:cubicBezTo>
                  <a:cubicBezTo>
                    <a:pt x="24000" y="49124"/>
                    <a:pt x="20550" y="47183"/>
                    <a:pt x="23353" y="43368"/>
                  </a:cubicBezTo>
                  <a:cubicBezTo>
                    <a:pt x="27449" y="37612"/>
                    <a:pt x="23353" y="31924"/>
                    <a:pt x="32263" y="29313"/>
                  </a:cubicBezTo>
                  <a:cubicBezTo>
                    <a:pt x="35640" y="28042"/>
                    <a:pt x="39089" y="29313"/>
                    <a:pt x="41101" y="25499"/>
                  </a:cubicBezTo>
                  <a:cubicBezTo>
                    <a:pt x="42538" y="22286"/>
                    <a:pt x="39089" y="19743"/>
                    <a:pt x="41820" y="17200"/>
                  </a:cubicBezTo>
                  <a:cubicBezTo>
                    <a:pt x="48000" y="13385"/>
                    <a:pt x="48000" y="13385"/>
                    <a:pt x="48000" y="13385"/>
                  </a:cubicBezTo>
                  <a:lnTo>
                    <a:pt x="48000" y="13385"/>
                  </a:lnTo>
                  <a:cubicBezTo>
                    <a:pt x="50730" y="13385"/>
                    <a:pt x="52095" y="15326"/>
                    <a:pt x="52814" y="17200"/>
                  </a:cubicBezTo>
                  <a:cubicBezTo>
                    <a:pt x="54826" y="21684"/>
                    <a:pt x="58922" y="18471"/>
                    <a:pt x="60287" y="24227"/>
                  </a:cubicBezTo>
                  <a:cubicBezTo>
                    <a:pt x="61005" y="26168"/>
                    <a:pt x="61005" y="28711"/>
                    <a:pt x="62371" y="29983"/>
                  </a:cubicBezTo>
                  <a:cubicBezTo>
                    <a:pt x="63089" y="30652"/>
                    <a:pt x="65101" y="30652"/>
                    <a:pt x="66467" y="31924"/>
                  </a:cubicBezTo>
                  <a:cubicBezTo>
                    <a:pt x="67832" y="35069"/>
                    <a:pt x="67832" y="37612"/>
                    <a:pt x="68550" y="40156"/>
                  </a:cubicBezTo>
                  <a:cubicBezTo>
                    <a:pt x="70634" y="45309"/>
                    <a:pt x="82922" y="39553"/>
                    <a:pt x="87017" y="40156"/>
                  </a:cubicBezTo>
                  <a:cubicBezTo>
                    <a:pt x="93916" y="40825"/>
                    <a:pt x="94562" y="42766"/>
                    <a:pt x="100742" y="38282"/>
                  </a:cubicBezTo>
                  <a:cubicBezTo>
                    <a:pt x="108287" y="32526"/>
                    <a:pt x="108287" y="31924"/>
                    <a:pt x="106922" y="22955"/>
                  </a:cubicBezTo>
                  <a:cubicBezTo>
                    <a:pt x="106203" y="19141"/>
                    <a:pt x="107568" y="18471"/>
                    <a:pt x="109652" y="15326"/>
                  </a:cubicBezTo>
                  <a:cubicBezTo>
                    <a:pt x="111017" y="12113"/>
                    <a:pt x="111017" y="8298"/>
                    <a:pt x="112383" y="5086"/>
                  </a:cubicBezTo>
                  <a:cubicBezTo>
                    <a:pt x="116550" y="0"/>
                    <a:pt x="116550" y="0"/>
                    <a:pt x="116550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" name="Shape 2911">
              <a:extLst>
                <a:ext uri="{FF2B5EF4-FFF2-40B4-BE49-F238E27FC236}">
                  <a16:creationId xmlns:a16="http://schemas.microsoft.com/office/drawing/2014/main" id="{6A3DD088-2C4F-4FD3-D06A-DA7172EDE7F6}"/>
                </a:ext>
              </a:extLst>
            </p:cNvPr>
            <p:cNvSpPr/>
            <p:nvPr/>
          </p:nvSpPr>
          <p:spPr>
            <a:xfrm>
              <a:off x="16941118" y="6038039"/>
              <a:ext cx="814438" cy="7444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26" y="45821"/>
                  </a:moveTo>
                  <a:lnTo>
                    <a:pt x="119926" y="45821"/>
                  </a:lnTo>
                  <a:cubicBezTo>
                    <a:pt x="119195" y="47343"/>
                    <a:pt x="115758" y="51909"/>
                    <a:pt x="115758" y="52630"/>
                  </a:cubicBezTo>
                  <a:cubicBezTo>
                    <a:pt x="115758" y="55754"/>
                    <a:pt x="117148" y="57997"/>
                    <a:pt x="114296" y="58798"/>
                  </a:cubicBezTo>
                  <a:cubicBezTo>
                    <a:pt x="110127" y="60320"/>
                    <a:pt x="103180" y="60320"/>
                    <a:pt x="99670" y="62563"/>
                  </a:cubicBezTo>
                  <a:cubicBezTo>
                    <a:pt x="94771" y="64886"/>
                    <a:pt x="102449" y="67209"/>
                    <a:pt x="100402" y="70974"/>
                  </a:cubicBezTo>
                  <a:cubicBezTo>
                    <a:pt x="98281" y="73297"/>
                    <a:pt x="96234" y="74018"/>
                    <a:pt x="94771" y="77863"/>
                  </a:cubicBezTo>
                  <a:cubicBezTo>
                    <a:pt x="93382" y="82429"/>
                    <a:pt x="98281" y="88598"/>
                    <a:pt x="99670" y="92363"/>
                  </a:cubicBezTo>
                  <a:cubicBezTo>
                    <a:pt x="101060" y="98531"/>
                    <a:pt x="100402" y="104619"/>
                    <a:pt x="100402" y="110707"/>
                  </a:cubicBezTo>
                  <a:cubicBezTo>
                    <a:pt x="96892" y="119919"/>
                    <a:pt x="96892" y="119919"/>
                    <a:pt x="96892" y="119919"/>
                  </a:cubicBezTo>
                  <a:lnTo>
                    <a:pt x="96892" y="119919"/>
                  </a:lnTo>
                  <a:cubicBezTo>
                    <a:pt x="91334" y="116074"/>
                    <a:pt x="85045" y="111508"/>
                    <a:pt x="81535" y="105340"/>
                  </a:cubicBezTo>
                  <a:cubicBezTo>
                    <a:pt x="77367" y="97730"/>
                    <a:pt x="73199" y="96929"/>
                    <a:pt x="65521" y="100774"/>
                  </a:cubicBezTo>
                  <a:cubicBezTo>
                    <a:pt x="62010" y="102296"/>
                    <a:pt x="57184" y="103097"/>
                    <a:pt x="54332" y="98531"/>
                  </a:cubicBezTo>
                  <a:cubicBezTo>
                    <a:pt x="52943" y="97730"/>
                    <a:pt x="51553" y="95487"/>
                    <a:pt x="50164" y="94686"/>
                  </a:cubicBezTo>
                  <a:cubicBezTo>
                    <a:pt x="49506" y="93164"/>
                    <a:pt x="46654" y="94686"/>
                    <a:pt x="45338" y="93965"/>
                  </a:cubicBezTo>
                  <a:cubicBezTo>
                    <a:pt x="44680" y="93164"/>
                    <a:pt x="43948" y="91642"/>
                    <a:pt x="42559" y="90841"/>
                  </a:cubicBezTo>
                  <a:cubicBezTo>
                    <a:pt x="39780" y="89319"/>
                    <a:pt x="36270" y="88598"/>
                    <a:pt x="33491" y="87797"/>
                  </a:cubicBezTo>
                  <a:cubicBezTo>
                    <a:pt x="30054" y="87076"/>
                    <a:pt x="28592" y="83230"/>
                    <a:pt x="25155" y="83230"/>
                  </a:cubicBezTo>
                  <a:cubicBezTo>
                    <a:pt x="23034" y="83230"/>
                    <a:pt x="21645" y="82429"/>
                    <a:pt x="19524" y="82429"/>
                  </a:cubicBezTo>
                  <a:cubicBezTo>
                    <a:pt x="16745" y="82429"/>
                    <a:pt x="14698" y="83951"/>
                    <a:pt x="12577" y="81708"/>
                  </a:cubicBezTo>
                  <a:cubicBezTo>
                    <a:pt x="11846" y="80186"/>
                    <a:pt x="10530" y="81708"/>
                    <a:pt x="9067" y="81708"/>
                  </a:cubicBezTo>
                  <a:cubicBezTo>
                    <a:pt x="7678" y="82429"/>
                    <a:pt x="5630" y="83230"/>
                    <a:pt x="4241" y="84753"/>
                  </a:cubicBezTo>
                  <a:cubicBezTo>
                    <a:pt x="3510" y="84753"/>
                    <a:pt x="731" y="86275"/>
                    <a:pt x="2120" y="83951"/>
                  </a:cubicBezTo>
                  <a:cubicBezTo>
                    <a:pt x="2120" y="83230"/>
                    <a:pt x="1462" y="83230"/>
                    <a:pt x="1462" y="82429"/>
                  </a:cubicBezTo>
                  <a:cubicBezTo>
                    <a:pt x="731" y="81708"/>
                    <a:pt x="731" y="80907"/>
                    <a:pt x="1462" y="80186"/>
                  </a:cubicBezTo>
                  <a:cubicBezTo>
                    <a:pt x="2851" y="79385"/>
                    <a:pt x="3510" y="78664"/>
                    <a:pt x="2120" y="77863"/>
                  </a:cubicBezTo>
                  <a:cubicBezTo>
                    <a:pt x="1462" y="77142"/>
                    <a:pt x="2120" y="74018"/>
                    <a:pt x="2120" y="73297"/>
                  </a:cubicBezTo>
                  <a:cubicBezTo>
                    <a:pt x="2120" y="70974"/>
                    <a:pt x="731" y="70974"/>
                    <a:pt x="0" y="68731"/>
                  </a:cubicBezTo>
                  <a:lnTo>
                    <a:pt x="0" y="68731"/>
                  </a:lnTo>
                  <a:cubicBezTo>
                    <a:pt x="731" y="65687"/>
                    <a:pt x="731" y="65687"/>
                    <a:pt x="731" y="65687"/>
                  </a:cubicBezTo>
                  <a:cubicBezTo>
                    <a:pt x="6288" y="64165"/>
                    <a:pt x="7020" y="58798"/>
                    <a:pt x="11188" y="57276"/>
                  </a:cubicBezTo>
                  <a:cubicBezTo>
                    <a:pt x="13967" y="56475"/>
                    <a:pt x="17477" y="57276"/>
                    <a:pt x="20255" y="56475"/>
                  </a:cubicBezTo>
                  <a:cubicBezTo>
                    <a:pt x="25155" y="55754"/>
                    <a:pt x="16087" y="46542"/>
                    <a:pt x="19524" y="43497"/>
                  </a:cubicBezTo>
                  <a:cubicBezTo>
                    <a:pt x="22376" y="40453"/>
                    <a:pt x="28592" y="38130"/>
                    <a:pt x="29323" y="32763"/>
                  </a:cubicBezTo>
                  <a:cubicBezTo>
                    <a:pt x="30712" y="25954"/>
                    <a:pt x="30054" y="28197"/>
                    <a:pt x="34881" y="29799"/>
                  </a:cubicBezTo>
                  <a:cubicBezTo>
                    <a:pt x="43948" y="31241"/>
                    <a:pt x="44680" y="26675"/>
                    <a:pt x="43948" y="19786"/>
                  </a:cubicBezTo>
                  <a:cubicBezTo>
                    <a:pt x="43948" y="12977"/>
                    <a:pt x="37001" y="14499"/>
                    <a:pt x="36270" y="10654"/>
                  </a:cubicBezTo>
                  <a:lnTo>
                    <a:pt x="36270" y="10654"/>
                  </a:lnTo>
                  <a:cubicBezTo>
                    <a:pt x="41170" y="6088"/>
                    <a:pt x="37733" y="0"/>
                    <a:pt x="45996" y="3765"/>
                  </a:cubicBezTo>
                  <a:cubicBezTo>
                    <a:pt x="50822" y="6088"/>
                    <a:pt x="55063" y="3044"/>
                    <a:pt x="59963" y="5287"/>
                  </a:cubicBezTo>
                  <a:cubicBezTo>
                    <a:pt x="66910" y="7610"/>
                    <a:pt x="67568" y="18264"/>
                    <a:pt x="73199" y="19786"/>
                  </a:cubicBezTo>
                  <a:cubicBezTo>
                    <a:pt x="75978" y="19786"/>
                    <a:pt x="79488" y="16021"/>
                    <a:pt x="82266" y="15220"/>
                  </a:cubicBezTo>
                  <a:cubicBezTo>
                    <a:pt x="86435" y="15220"/>
                    <a:pt x="87824" y="17543"/>
                    <a:pt x="91334" y="18264"/>
                  </a:cubicBezTo>
                  <a:cubicBezTo>
                    <a:pt x="93382" y="19786"/>
                    <a:pt x="94771" y="19786"/>
                    <a:pt x="96234" y="21388"/>
                  </a:cubicBezTo>
                  <a:cubicBezTo>
                    <a:pt x="96892" y="22830"/>
                    <a:pt x="97550" y="23631"/>
                    <a:pt x="98281" y="25153"/>
                  </a:cubicBezTo>
                  <a:cubicBezTo>
                    <a:pt x="100402" y="30520"/>
                    <a:pt x="105959" y="33564"/>
                    <a:pt x="110859" y="36608"/>
                  </a:cubicBezTo>
                  <a:cubicBezTo>
                    <a:pt x="112248" y="37409"/>
                    <a:pt x="115027" y="38931"/>
                    <a:pt x="116416" y="40453"/>
                  </a:cubicBezTo>
                  <a:cubicBezTo>
                    <a:pt x="117806" y="41975"/>
                    <a:pt x="118464" y="45020"/>
                    <a:pt x="119926" y="4582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2" name="Shape 2912">
              <a:extLst>
                <a:ext uri="{FF2B5EF4-FFF2-40B4-BE49-F238E27FC236}">
                  <a16:creationId xmlns:a16="http://schemas.microsoft.com/office/drawing/2014/main" id="{F9384198-C083-EA92-697E-B17BE85928FD}"/>
                </a:ext>
              </a:extLst>
            </p:cNvPr>
            <p:cNvSpPr/>
            <p:nvPr/>
          </p:nvSpPr>
          <p:spPr>
            <a:xfrm>
              <a:off x="16960823" y="4868851"/>
              <a:ext cx="1604793" cy="14735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589" y="0"/>
                  </a:moveTo>
                  <a:lnTo>
                    <a:pt x="73589" y="0"/>
                  </a:lnTo>
                  <a:cubicBezTo>
                    <a:pt x="74665" y="768"/>
                    <a:pt x="75705" y="1172"/>
                    <a:pt x="75705" y="2709"/>
                  </a:cubicBezTo>
                  <a:cubicBezTo>
                    <a:pt x="75705" y="5419"/>
                    <a:pt x="76782" y="5015"/>
                    <a:pt x="78898" y="6147"/>
                  </a:cubicBezTo>
                  <a:cubicBezTo>
                    <a:pt x="81014" y="7724"/>
                    <a:pt x="81014" y="6147"/>
                    <a:pt x="82797" y="5783"/>
                  </a:cubicBezTo>
                  <a:cubicBezTo>
                    <a:pt x="83873" y="5783"/>
                    <a:pt x="84579" y="6147"/>
                    <a:pt x="85284" y="6552"/>
                  </a:cubicBezTo>
                  <a:cubicBezTo>
                    <a:pt x="87066" y="7320"/>
                    <a:pt x="89183" y="6147"/>
                    <a:pt x="90928" y="6147"/>
                  </a:cubicBezTo>
                  <a:cubicBezTo>
                    <a:pt x="92710" y="6147"/>
                    <a:pt x="94121" y="6147"/>
                    <a:pt x="95903" y="7320"/>
                  </a:cubicBezTo>
                  <a:cubicBezTo>
                    <a:pt x="96608" y="7724"/>
                    <a:pt x="97314" y="8088"/>
                    <a:pt x="97685" y="8493"/>
                  </a:cubicBezTo>
                  <a:cubicBezTo>
                    <a:pt x="98391" y="9261"/>
                    <a:pt x="98391" y="10030"/>
                    <a:pt x="99096" y="10798"/>
                  </a:cubicBezTo>
                  <a:cubicBezTo>
                    <a:pt x="99801" y="11162"/>
                    <a:pt x="101212" y="11162"/>
                    <a:pt x="101918" y="11567"/>
                  </a:cubicBezTo>
                  <a:lnTo>
                    <a:pt x="101918" y="11567"/>
                  </a:lnTo>
                  <a:cubicBezTo>
                    <a:pt x="102252" y="13872"/>
                    <a:pt x="101918" y="16218"/>
                    <a:pt x="102995" y="18523"/>
                  </a:cubicBezTo>
                  <a:cubicBezTo>
                    <a:pt x="103700" y="20060"/>
                    <a:pt x="104740" y="20829"/>
                    <a:pt x="106522" y="20424"/>
                  </a:cubicBezTo>
                  <a:cubicBezTo>
                    <a:pt x="107933" y="20424"/>
                    <a:pt x="109715" y="20060"/>
                    <a:pt x="110049" y="21597"/>
                  </a:cubicBezTo>
                  <a:cubicBezTo>
                    <a:pt x="110420" y="23538"/>
                    <a:pt x="113948" y="22770"/>
                    <a:pt x="115396" y="23902"/>
                  </a:cubicBezTo>
                  <a:cubicBezTo>
                    <a:pt x="119962" y="27017"/>
                    <a:pt x="110420" y="27785"/>
                    <a:pt x="112908" y="29686"/>
                  </a:cubicBezTo>
                  <a:cubicBezTo>
                    <a:pt x="116064" y="32032"/>
                    <a:pt x="113613" y="31223"/>
                    <a:pt x="113242" y="33569"/>
                  </a:cubicBezTo>
                  <a:cubicBezTo>
                    <a:pt x="113242" y="34337"/>
                    <a:pt x="113242" y="39352"/>
                    <a:pt x="113613" y="40121"/>
                  </a:cubicBezTo>
                  <a:cubicBezTo>
                    <a:pt x="113242" y="40889"/>
                    <a:pt x="114653" y="42831"/>
                    <a:pt x="113242" y="43559"/>
                  </a:cubicBezTo>
                  <a:cubicBezTo>
                    <a:pt x="112165" y="43963"/>
                    <a:pt x="110754" y="43559"/>
                    <a:pt x="109715" y="43963"/>
                  </a:cubicBezTo>
                  <a:cubicBezTo>
                    <a:pt x="107599" y="45136"/>
                    <a:pt x="106150" y="46673"/>
                    <a:pt x="104405" y="47805"/>
                  </a:cubicBezTo>
                  <a:cubicBezTo>
                    <a:pt x="98725" y="51688"/>
                    <a:pt x="104740" y="50920"/>
                    <a:pt x="102995" y="55530"/>
                  </a:cubicBezTo>
                  <a:cubicBezTo>
                    <a:pt x="102623" y="57067"/>
                    <a:pt x="100507" y="56703"/>
                    <a:pt x="99096" y="57472"/>
                  </a:cubicBezTo>
                  <a:cubicBezTo>
                    <a:pt x="97685" y="58240"/>
                    <a:pt x="98391" y="59777"/>
                    <a:pt x="95903" y="60546"/>
                  </a:cubicBezTo>
                  <a:cubicBezTo>
                    <a:pt x="94826" y="60546"/>
                    <a:pt x="93415" y="59009"/>
                    <a:pt x="92710" y="59413"/>
                  </a:cubicBezTo>
                  <a:cubicBezTo>
                    <a:pt x="91670" y="59777"/>
                    <a:pt x="90928" y="61718"/>
                    <a:pt x="89183" y="62082"/>
                  </a:cubicBezTo>
                  <a:cubicBezTo>
                    <a:pt x="86324" y="63255"/>
                    <a:pt x="88106" y="66734"/>
                    <a:pt x="87066" y="69403"/>
                  </a:cubicBezTo>
                  <a:cubicBezTo>
                    <a:pt x="85618" y="71749"/>
                    <a:pt x="84579" y="70576"/>
                    <a:pt x="82797" y="70212"/>
                  </a:cubicBezTo>
                  <a:cubicBezTo>
                    <a:pt x="82091" y="69807"/>
                    <a:pt x="79603" y="70576"/>
                    <a:pt x="81014" y="71749"/>
                  </a:cubicBezTo>
                  <a:cubicBezTo>
                    <a:pt x="84207" y="74054"/>
                    <a:pt x="82425" y="75227"/>
                    <a:pt x="81757" y="78301"/>
                  </a:cubicBezTo>
                  <a:cubicBezTo>
                    <a:pt x="81386" y="80606"/>
                    <a:pt x="82091" y="84853"/>
                    <a:pt x="83168" y="86794"/>
                  </a:cubicBezTo>
                  <a:cubicBezTo>
                    <a:pt x="83502" y="89100"/>
                    <a:pt x="83873" y="91809"/>
                    <a:pt x="86324" y="91809"/>
                  </a:cubicBezTo>
                  <a:cubicBezTo>
                    <a:pt x="87066" y="91809"/>
                    <a:pt x="91670" y="91405"/>
                    <a:pt x="91299" y="92173"/>
                  </a:cubicBezTo>
                  <a:cubicBezTo>
                    <a:pt x="90594" y="93710"/>
                    <a:pt x="90928" y="94883"/>
                    <a:pt x="89888" y="96420"/>
                  </a:cubicBezTo>
                  <a:cubicBezTo>
                    <a:pt x="89183" y="97189"/>
                    <a:pt x="88477" y="97957"/>
                    <a:pt x="88811" y="99130"/>
                  </a:cubicBezTo>
                  <a:cubicBezTo>
                    <a:pt x="88811" y="100262"/>
                    <a:pt x="88106" y="101840"/>
                    <a:pt x="88477" y="102608"/>
                  </a:cubicBezTo>
                  <a:cubicBezTo>
                    <a:pt x="89517" y="104145"/>
                    <a:pt x="93081" y="104509"/>
                    <a:pt x="93787" y="106086"/>
                  </a:cubicBezTo>
                  <a:cubicBezTo>
                    <a:pt x="94826" y="109524"/>
                    <a:pt x="88811" y="111830"/>
                    <a:pt x="87066" y="113003"/>
                  </a:cubicBezTo>
                  <a:cubicBezTo>
                    <a:pt x="84913" y="113407"/>
                    <a:pt x="80309" y="114944"/>
                    <a:pt x="79975" y="117613"/>
                  </a:cubicBezTo>
                  <a:lnTo>
                    <a:pt x="79975" y="117613"/>
                  </a:lnTo>
                  <a:cubicBezTo>
                    <a:pt x="77153" y="117613"/>
                    <a:pt x="77153" y="117613"/>
                    <a:pt x="77153" y="117613"/>
                  </a:cubicBezTo>
                  <a:cubicBezTo>
                    <a:pt x="75705" y="117613"/>
                    <a:pt x="74294" y="118786"/>
                    <a:pt x="73254" y="119191"/>
                  </a:cubicBezTo>
                  <a:cubicBezTo>
                    <a:pt x="71844" y="119959"/>
                    <a:pt x="70396" y="119555"/>
                    <a:pt x="68985" y="118786"/>
                  </a:cubicBezTo>
                  <a:cubicBezTo>
                    <a:pt x="67240" y="118422"/>
                    <a:pt x="65086" y="115308"/>
                    <a:pt x="63675" y="117613"/>
                  </a:cubicBezTo>
                  <a:cubicBezTo>
                    <a:pt x="62599" y="119555"/>
                    <a:pt x="61188" y="118422"/>
                    <a:pt x="59443" y="118422"/>
                  </a:cubicBezTo>
                  <a:lnTo>
                    <a:pt x="59443" y="118422"/>
                  </a:lnTo>
                  <a:cubicBezTo>
                    <a:pt x="58700" y="118018"/>
                    <a:pt x="58366" y="116481"/>
                    <a:pt x="57660" y="115712"/>
                  </a:cubicBezTo>
                  <a:cubicBezTo>
                    <a:pt x="56955" y="114944"/>
                    <a:pt x="55544" y="114175"/>
                    <a:pt x="54839" y="113771"/>
                  </a:cubicBezTo>
                  <a:cubicBezTo>
                    <a:pt x="52351" y="112234"/>
                    <a:pt x="49529" y="110697"/>
                    <a:pt x="48452" y="107987"/>
                  </a:cubicBezTo>
                  <a:cubicBezTo>
                    <a:pt x="48081" y="107219"/>
                    <a:pt x="47747" y="106814"/>
                    <a:pt x="47413" y="106086"/>
                  </a:cubicBezTo>
                  <a:cubicBezTo>
                    <a:pt x="46670" y="105278"/>
                    <a:pt x="45965" y="105278"/>
                    <a:pt x="44925" y="104509"/>
                  </a:cubicBezTo>
                  <a:cubicBezTo>
                    <a:pt x="43143" y="104145"/>
                    <a:pt x="42438" y="102972"/>
                    <a:pt x="40321" y="102972"/>
                  </a:cubicBezTo>
                  <a:cubicBezTo>
                    <a:pt x="38910" y="103377"/>
                    <a:pt x="37128" y="105278"/>
                    <a:pt x="35717" y="105278"/>
                  </a:cubicBezTo>
                  <a:cubicBezTo>
                    <a:pt x="32858" y="104509"/>
                    <a:pt x="32524" y="99130"/>
                    <a:pt x="28997" y="97957"/>
                  </a:cubicBezTo>
                  <a:cubicBezTo>
                    <a:pt x="26509" y="96825"/>
                    <a:pt x="24356" y="98361"/>
                    <a:pt x="21905" y="97189"/>
                  </a:cubicBezTo>
                  <a:cubicBezTo>
                    <a:pt x="17710" y="95288"/>
                    <a:pt x="19455" y="98361"/>
                    <a:pt x="16967" y="100667"/>
                  </a:cubicBezTo>
                  <a:lnTo>
                    <a:pt x="16967" y="100667"/>
                  </a:lnTo>
                  <a:cubicBezTo>
                    <a:pt x="14480" y="98725"/>
                    <a:pt x="14480" y="98725"/>
                    <a:pt x="14480" y="98725"/>
                  </a:cubicBezTo>
                  <a:cubicBezTo>
                    <a:pt x="13440" y="97189"/>
                    <a:pt x="12363" y="95652"/>
                    <a:pt x="10618" y="94479"/>
                  </a:cubicBezTo>
                  <a:cubicBezTo>
                    <a:pt x="9170" y="93346"/>
                    <a:pt x="8836" y="91405"/>
                    <a:pt x="7054" y="92942"/>
                  </a:cubicBezTo>
                  <a:cubicBezTo>
                    <a:pt x="6349" y="93346"/>
                    <a:pt x="5643" y="93710"/>
                    <a:pt x="4938" y="93710"/>
                  </a:cubicBezTo>
                  <a:lnTo>
                    <a:pt x="4938" y="93710"/>
                  </a:lnTo>
                  <a:cubicBezTo>
                    <a:pt x="2821" y="91041"/>
                    <a:pt x="2821" y="91041"/>
                    <a:pt x="2821" y="91041"/>
                  </a:cubicBezTo>
                  <a:cubicBezTo>
                    <a:pt x="1410" y="87563"/>
                    <a:pt x="3527" y="86390"/>
                    <a:pt x="3527" y="82548"/>
                  </a:cubicBezTo>
                  <a:cubicBezTo>
                    <a:pt x="3155" y="77532"/>
                    <a:pt x="0" y="75591"/>
                    <a:pt x="6349" y="75591"/>
                  </a:cubicBezTo>
                  <a:cubicBezTo>
                    <a:pt x="9913" y="75591"/>
                    <a:pt x="9913" y="73650"/>
                    <a:pt x="12029" y="71749"/>
                  </a:cubicBezTo>
                  <a:cubicBezTo>
                    <a:pt x="14146" y="69807"/>
                    <a:pt x="17710" y="68270"/>
                    <a:pt x="17710" y="64792"/>
                  </a:cubicBezTo>
                  <a:cubicBezTo>
                    <a:pt x="17710" y="61314"/>
                    <a:pt x="17339" y="57067"/>
                    <a:pt x="15556" y="53629"/>
                  </a:cubicBezTo>
                  <a:lnTo>
                    <a:pt x="15556" y="53629"/>
                  </a:lnTo>
                  <a:cubicBezTo>
                    <a:pt x="14146" y="32760"/>
                    <a:pt x="14146" y="32760"/>
                    <a:pt x="14146" y="32760"/>
                  </a:cubicBezTo>
                  <a:lnTo>
                    <a:pt x="14146" y="32760"/>
                  </a:lnTo>
                  <a:cubicBezTo>
                    <a:pt x="15222" y="31627"/>
                    <a:pt x="17710" y="30455"/>
                    <a:pt x="19121" y="31223"/>
                  </a:cubicBezTo>
                  <a:cubicBezTo>
                    <a:pt x="20532" y="31627"/>
                    <a:pt x="21571" y="28918"/>
                    <a:pt x="23688" y="28918"/>
                  </a:cubicBezTo>
                  <a:cubicBezTo>
                    <a:pt x="24727" y="28918"/>
                    <a:pt x="26138" y="30455"/>
                    <a:pt x="27586" y="30455"/>
                  </a:cubicBezTo>
                  <a:cubicBezTo>
                    <a:pt x="28997" y="30455"/>
                    <a:pt x="30408" y="29322"/>
                    <a:pt x="32153" y="29686"/>
                  </a:cubicBezTo>
                  <a:cubicBezTo>
                    <a:pt x="33601" y="30091"/>
                    <a:pt x="34641" y="30455"/>
                    <a:pt x="36051" y="30455"/>
                  </a:cubicBezTo>
                  <a:cubicBezTo>
                    <a:pt x="37500" y="30455"/>
                    <a:pt x="38168" y="29322"/>
                    <a:pt x="39245" y="28554"/>
                  </a:cubicBezTo>
                  <a:cubicBezTo>
                    <a:pt x="41027" y="27785"/>
                    <a:pt x="43514" y="28918"/>
                    <a:pt x="45259" y="28554"/>
                  </a:cubicBezTo>
                  <a:cubicBezTo>
                    <a:pt x="47413" y="28149"/>
                    <a:pt x="47413" y="25439"/>
                    <a:pt x="48081" y="25439"/>
                  </a:cubicBezTo>
                  <a:cubicBezTo>
                    <a:pt x="50235" y="25075"/>
                    <a:pt x="53056" y="25075"/>
                    <a:pt x="54467" y="23538"/>
                  </a:cubicBezTo>
                  <a:cubicBezTo>
                    <a:pt x="56584" y="20424"/>
                    <a:pt x="55878" y="18523"/>
                    <a:pt x="56955" y="15409"/>
                  </a:cubicBezTo>
                  <a:cubicBezTo>
                    <a:pt x="57326" y="14277"/>
                    <a:pt x="57326" y="13104"/>
                    <a:pt x="58366" y="12335"/>
                  </a:cubicBezTo>
                  <a:cubicBezTo>
                    <a:pt x="59777" y="11162"/>
                    <a:pt x="61559" y="11162"/>
                    <a:pt x="62264" y="8493"/>
                  </a:cubicBezTo>
                  <a:cubicBezTo>
                    <a:pt x="62599" y="6552"/>
                    <a:pt x="61893" y="5783"/>
                    <a:pt x="63675" y="4610"/>
                  </a:cubicBezTo>
                  <a:cubicBezTo>
                    <a:pt x="64752" y="4246"/>
                    <a:pt x="65457" y="4610"/>
                    <a:pt x="66163" y="4246"/>
                  </a:cubicBezTo>
                  <a:cubicBezTo>
                    <a:pt x="67574" y="3842"/>
                    <a:pt x="68650" y="2305"/>
                    <a:pt x="70061" y="1536"/>
                  </a:cubicBezTo>
                  <a:cubicBezTo>
                    <a:pt x="71101" y="1172"/>
                    <a:pt x="72512" y="364"/>
                    <a:pt x="73589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4" name="Shape 2913">
              <a:extLst>
                <a:ext uri="{FF2B5EF4-FFF2-40B4-BE49-F238E27FC236}">
                  <a16:creationId xmlns:a16="http://schemas.microsoft.com/office/drawing/2014/main" id="{2C168847-8D0E-FD53-328E-3BE42E1007A2}"/>
                </a:ext>
              </a:extLst>
            </p:cNvPr>
            <p:cNvSpPr/>
            <p:nvPr/>
          </p:nvSpPr>
          <p:spPr>
            <a:xfrm>
              <a:off x="16757212" y="5989871"/>
              <a:ext cx="488223" cy="4882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341" y="6958"/>
                  </a:moveTo>
                  <a:lnTo>
                    <a:pt x="66341" y="6958"/>
                  </a:lnTo>
                  <a:cubicBezTo>
                    <a:pt x="68658" y="6958"/>
                    <a:pt x="70975" y="5859"/>
                    <a:pt x="73292" y="4638"/>
                  </a:cubicBezTo>
                  <a:cubicBezTo>
                    <a:pt x="79146" y="0"/>
                    <a:pt x="80243" y="5859"/>
                    <a:pt x="85000" y="9277"/>
                  </a:cubicBezTo>
                  <a:cubicBezTo>
                    <a:pt x="90731" y="12817"/>
                    <a:pt x="94268" y="17456"/>
                    <a:pt x="97682" y="22095"/>
                  </a:cubicBezTo>
                  <a:cubicBezTo>
                    <a:pt x="105853" y="27955"/>
                    <a:pt x="105853" y="27955"/>
                    <a:pt x="105853" y="27955"/>
                  </a:cubicBezTo>
                  <a:lnTo>
                    <a:pt x="105853" y="27955"/>
                  </a:lnTo>
                  <a:cubicBezTo>
                    <a:pt x="107073" y="33814"/>
                    <a:pt x="118658" y="31495"/>
                    <a:pt x="118658" y="41871"/>
                  </a:cubicBezTo>
                  <a:cubicBezTo>
                    <a:pt x="119878" y="52370"/>
                    <a:pt x="118658" y="59328"/>
                    <a:pt x="103536" y="57131"/>
                  </a:cubicBezTo>
                  <a:cubicBezTo>
                    <a:pt x="95487" y="54689"/>
                    <a:pt x="96585" y="51271"/>
                    <a:pt x="94268" y="61648"/>
                  </a:cubicBezTo>
                  <a:cubicBezTo>
                    <a:pt x="93048" y="69827"/>
                    <a:pt x="82682" y="73367"/>
                    <a:pt x="77926" y="78006"/>
                  </a:cubicBezTo>
                  <a:cubicBezTo>
                    <a:pt x="72195" y="82644"/>
                    <a:pt x="87317" y="96683"/>
                    <a:pt x="79146" y="97782"/>
                  </a:cubicBezTo>
                  <a:cubicBezTo>
                    <a:pt x="74512" y="99003"/>
                    <a:pt x="68658" y="97782"/>
                    <a:pt x="64024" y="99003"/>
                  </a:cubicBezTo>
                  <a:cubicBezTo>
                    <a:pt x="57073" y="101322"/>
                    <a:pt x="55853" y="109501"/>
                    <a:pt x="46585" y="111820"/>
                  </a:cubicBezTo>
                  <a:cubicBezTo>
                    <a:pt x="45365" y="116459"/>
                    <a:pt x="45365" y="116459"/>
                    <a:pt x="45365" y="116459"/>
                  </a:cubicBezTo>
                  <a:lnTo>
                    <a:pt x="45365" y="116459"/>
                  </a:lnTo>
                  <a:cubicBezTo>
                    <a:pt x="40731" y="116459"/>
                    <a:pt x="36097" y="115239"/>
                    <a:pt x="31463" y="116459"/>
                  </a:cubicBezTo>
                  <a:cubicBezTo>
                    <a:pt x="14024" y="117558"/>
                    <a:pt x="14024" y="117558"/>
                    <a:pt x="14024" y="117558"/>
                  </a:cubicBezTo>
                  <a:cubicBezTo>
                    <a:pt x="9390" y="117558"/>
                    <a:pt x="4756" y="118779"/>
                    <a:pt x="0" y="119877"/>
                  </a:cubicBezTo>
                  <a:lnTo>
                    <a:pt x="0" y="119877"/>
                  </a:lnTo>
                  <a:cubicBezTo>
                    <a:pt x="0" y="62868"/>
                    <a:pt x="0" y="62868"/>
                    <a:pt x="0" y="62868"/>
                  </a:cubicBezTo>
                  <a:lnTo>
                    <a:pt x="0" y="62868"/>
                  </a:lnTo>
                  <a:cubicBezTo>
                    <a:pt x="5853" y="61648"/>
                    <a:pt x="5853" y="58229"/>
                    <a:pt x="5853" y="52370"/>
                  </a:cubicBezTo>
                  <a:cubicBezTo>
                    <a:pt x="5853" y="47731"/>
                    <a:pt x="5853" y="44313"/>
                    <a:pt x="11707" y="47731"/>
                  </a:cubicBezTo>
                  <a:cubicBezTo>
                    <a:pt x="22195" y="54689"/>
                    <a:pt x="29146" y="32594"/>
                    <a:pt x="30365" y="25635"/>
                  </a:cubicBezTo>
                  <a:cubicBezTo>
                    <a:pt x="30365" y="24415"/>
                    <a:pt x="30365" y="25635"/>
                    <a:pt x="30365" y="24415"/>
                  </a:cubicBezTo>
                  <a:cubicBezTo>
                    <a:pt x="32560" y="24415"/>
                    <a:pt x="38414" y="31495"/>
                    <a:pt x="40731" y="33814"/>
                  </a:cubicBezTo>
                  <a:cubicBezTo>
                    <a:pt x="59390" y="47731"/>
                    <a:pt x="59390" y="15137"/>
                    <a:pt x="66341" y="695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7" name="Shape 2914">
              <a:extLst>
                <a:ext uri="{FF2B5EF4-FFF2-40B4-BE49-F238E27FC236}">
                  <a16:creationId xmlns:a16="http://schemas.microsoft.com/office/drawing/2014/main" id="{393A3D28-FCBE-584B-A2A4-8B0C7E50226C}"/>
                </a:ext>
              </a:extLst>
            </p:cNvPr>
            <p:cNvSpPr/>
            <p:nvPr/>
          </p:nvSpPr>
          <p:spPr>
            <a:xfrm>
              <a:off x="16170468" y="5858501"/>
              <a:ext cx="521065" cy="492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514" y="0"/>
                  </a:moveTo>
                  <a:lnTo>
                    <a:pt x="54514" y="0"/>
                  </a:lnTo>
                  <a:cubicBezTo>
                    <a:pt x="75200" y="1087"/>
                    <a:pt x="75200" y="1087"/>
                    <a:pt x="75200" y="1087"/>
                  </a:cubicBezTo>
                  <a:lnTo>
                    <a:pt x="75200" y="1087"/>
                  </a:lnTo>
                  <a:cubicBezTo>
                    <a:pt x="75200" y="4592"/>
                    <a:pt x="71885" y="6888"/>
                    <a:pt x="71885" y="10392"/>
                  </a:cubicBezTo>
                  <a:cubicBezTo>
                    <a:pt x="70857" y="16193"/>
                    <a:pt x="70857" y="21873"/>
                    <a:pt x="76342" y="24169"/>
                  </a:cubicBezTo>
                  <a:cubicBezTo>
                    <a:pt x="80685" y="25377"/>
                    <a:pt x="86057" y="20785"/>
                    <a:pt x="90514" y="20785"/>
                  </a:cubicBezTo>
                  <a:cubicBezTo>
                    <a:pt x="91542" y="20785"/>
                    <a:pt x="92685" y="21873"/>
                    <a:pt x="94857" y="21873"/>
                  </a:cubicBezTo>
                  <a:cubicBezTo>
                    <a:pt x="98057" y="21873"/>
                    <a:pt x="111200" y="18489"/>
                    <a:pt x="107885" y="25377"/>
                  </a:cubicBezTo>
                  <a:cubicBezTo>
                    <a:pt x="104571" y="33474"/>
                    <a:pt x="103542" y="39154"/>
                    <a:pt x="103542" y="47250"/>
                  </a:cubicBezTo>
                  <a:cubicBezTo>
                    <a:pt x="103542" y="50755"/>
                    <a:pt x="104571" y="51842"/>
                    <a:pt x="106857" y="54138"/>
                  </a:cubicBezTo>
                  <a:cubicBezTo>
                    <a:pt x="111200" y="59939"/>
                    <a:pt x="109028" y="58731"/>
                    <a:pt x="107885" y="64531"/>
                  </a:cubicBezTo>
                  <a:cubicBezTo>
                    <a:pt x="105714" y="73716"/>
                    <a:pt x="117714" y="68036"/>
                    <a:pt x="118857" y="74924"/>
                  </a:cubicBezTo>
                  <a:cubicBezTo>
                    <a:pt x="119885" y="80725"/>
                    <a:pt x="117714" y="85317"/>
                    <a:pt x="119885" y="90996"/>
                  </a:cubicBezTo>
                  <a:lnTo>
                    <a:pt x="119885" y="90996"/>
                  </a:lnTo>
                  <a:cubicBezTo>
                    <a:pt x="110057" y="94501"/>
                    <a:pt x="110057" y="94501"/>
                    <a:pt x="110057" y="94501"/>
                  </a:cubicBezTo>
                  <a:cubicBezTo>
                    <a:pt x="97028" y="100302"/>
                    <a:pt x="83885" y="112990"/>
                    <a:pt x="69714" y="114078"/>
                  </a:cubicBezTo>
                  <a:cubicBezTo>
                    <a:pt x="67542" y="115287"/>
                    <a:pt x="65371" y="117583"/>
                    <a:pt x="63200" y="117583"/>
                  </a:cubicBezTo>
                  <a:cubicBezTo>
                    <a:pt x="62171" y="117583"/>
                    <a:pt x="61028" y="111782"/>
                    <a:pt x="56685" y="115287"/>
                  </a:cubicBezTo>
                  <a:cubicBezTo>
                    <a:pt x="51200" y="119879"/>
                    <a:pt x="48000" y="116374"/>
                    <a:pt x="42514" y="118670"/>
                  </a:cubicBezTo>
                  <a:cubicBezTo>
                    <a:pt x="24000" y="118670"/>
                    <a:pt x="24000" y="118670"/>
                    <a:pt x="24000" y="118670"/>
                  </a:cubicBezTo>
                  <a:lnTo>
                    <a:pt x="24000" y="118670"/>
                  </a:lnTo>
                  <a:cubicBezTo>
                    <a:pt x="24000" y="116374"/>
                    <a:pt x="24000" y="116374"/>
                    <a:pt x="22857" y="115287"/>
                  </a:cubicBezTo>
                  <a:cubicBezTo>
                    <a:pt x="21828" y="115287"/>
                    <a:pt x="19657" y="114078"/>
                    <a:pt x="18514" y="114078"/>
                  </a:cubicBezTo>
                  <a:cubicBezTo>
                    <a:pt x="17371" y="112990"/>
                    <a:pt x="17371" y="112990"/>
                    <a:pt x="16342" y="112990"/>
                  </a:cubicBezTo>
                  <a:cubicBezTo>
                    <a:pt x="15314" y="112990"/>
                    <a:pt x="14171" y="115287"/>
                    <a:pt x="12000" y="115287"/>
                  </a:cubicBezTo>
                  <a:lnTo>
                    <a:pt x="12000" y="115287"/>
                  </a:lnTo>
                  <a:cubicBezTo>
                    <a:pt x="13028" y="105981"/>
                    <a:pt x="13028" y="105981"/>
                    <a:pt x="13028" y="105981"/>
                  </a:cubicBezTo>
                  <a:cubicBezTo>
                    <a:pt x="0" y="104894"/>
                    <a:pt x="0" y="104894"/>
                    <a:pt x="0" y="104894"/>
                  </a:cubicBezTo>
                  <a:lnTo>
                    <a:pt x="0" y="104894"/>
                  </a:lnTo>
                  <a:cubicBezTo>
                    <a:pt x="2171" y="95709"/>
                    <a:pt x="2171" y="85317"/>
                    <a:pt x="7657" y="77220"/>
                  </a:cubicBezTo>
                  <a:cubicBezTo>
                    <a:pt x="9828" y="73716"/>
                    <a:pt x="14171" y="71419"/>
                    <a:pt x="14171" y="68036"/>
                  </a:cubicBezTo>
                  <a:cubicBezTo>
                    <a:pt x="16342" y="59939"/>
                    <a:pt x="12000" y="56435"/>
                    <a:pt x="9828" y="49546"/>
                  </a:cubicBezTo>
                  <a:lnTo>
                    <a:pt x="9828" y="49546"/>
                  </a:lnTo>
                  <a:cubicBezTo>
                    <a:pt x="17371" y="48459"/>
                    <a:pt x="18514" y="39154"/>
                    <a:pt x="28342" y="39154"/>
                  </a:cubicBezTo>
                  <a:cubicBezTo>
                    <a:pt x="36000" y="39154"/>
                    <a:pt x="57828" y="59939"/>
                    <a:pt x="54514" y="38066"/>
                  </a:cubicBezTo>
                  <a:cubicBezTo>
                    <a:pt x="54514" y="34561"/>
                    <a:pt x="53371" y="31178"/>
                    <a:pt x="53371" y="27673"/>
                  </a:cubicBezTo>
                  <a:cubicBezTo>
                    <a:pt x="52342" y="23081"/>
                    <a:pt x="49028" y="19577"/>
                    <a:pt x="51200" y="13776"/>
                  </a:cubicBezTo>
                  <a:cubicBezTo>
                    <a:pt x="53371" y="10392"/>
                    <a:pt x="52342" y="4592"/>
                    <a:pt x="54514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8" name="Shape 2915">
              <a:extLst>
                <a:ext uri="{FF2B5EF4-FFF2-40B4-BE49-F238E27FC236}">
                  <a16:creationId xmlns:a16="http://schemas.microsoft.com/office/drawing/2014/main" id="{BE3C0058-7F47-A803-3BB5-3F05347B154F}"/>
                </a:ext>
              </a:extLst>
            </p:cNvPr>
            <p:cNvSpPr/>
            <p:nvPr/>
          </p:nvSpPr>
          <p:spPr>
            <a:xfrm>
              <a:off x="16142004" y="5744646"/>
              <a:ext cx="280236" cy="3612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531" y="17355"/>
                  </a:moveTo>
                  <a:lnTo>
                    <a:pt x="105531" y="17355"/>
                  </a:lnTo>
                  <a:cubicBezTo>
                    <a:pt x="107446" y="20495"/>
                    <a:pt x="107446" y="20495"/>
                    <a:pt x="107446" y="20495"/>
                  </a:cubicBezTo>
                  <a:cubicBezTo>
                    <a:pt x="113617" y="37851"/>
                    <a:pt x="113617" y="37851"/>
                    <a:pt x="113617" y="37851"/>
                  </a:cubicBezTo>
                  <a:lnTo>
                    <a:pt x="113617" y="37851"/>
                  </a:lnTo>
                  <a:cubicBezTo>
                    <a:pt x="109574" y="44132"/>
                    <a:pt x="111489" y="52066"/>
                    <a:pt x="107446" y="56694"/>
                  </a:cubicBezTo>
                  <a:cubicBezTo>
                    <a:pt x="103404" y="64628"/>
                    <a:pt x="109574" y="69421"/>
                    <a:pt x="111489" y="75702"/>
                  </a:cubicBezTo>
                  <a:cubicBezTo>
                    <a:pt x="111489" y="80495"/>
                    <a:pt x="113617" y="85123"/>
                    <a:pt x="113617" y="89917"/>
                  </a:cubicBezTo>
                  <a:cubicBezTo>
                    <a:pt x="119787" y="119834"/>
                    <a:pt x="79148" y="91404"/>
                    <a:pt x="64893" y="91404"/>
                  </a:cubicBezTo>
                  <a:cubicBezTo>
                    <a:pt x="46595" y="91404"/>
                    <a:pt x="44468" y="104132"/>
                    <a:pt x="30425" y="105619"/>
                  </a:cubicBezTo>
                  <a:lnTo>
                    <a:pt x="30425" y="105619"/>
                  </a:lnTo>
                  <a:cubicBezTo>
                    <a:pt x="16170" y="89917"/>
                    <a:pt x="16170" y="89917"/>
                    <a:pt x="16170" y="89917"/>
                  </a:cubicBezTo>
                  <a:cubicBezTo>
                    <a:pt x="4042" y="78842"/>
                    <a:pt x="0" y="50413"/>
                    <a:pt x="12127" y="39338"/>
                  </a:cubicBezTo>
                  <a:cubicBezTo>
                    <a:pt x="16170" y="36363"/>
                    <a:pt x="8085" y="25289"/>
                    <a:pt x="8085" y="22148"/>
                  </a:cubicBezTo>
                  <a:cubicBezTo>
                    <a:pt x="4042" y="14214"/>
                    <a:pt x="12127" y="9421"/>
                    <a:pt x="10000" y="1652"/>
                  </a:cubicBezTo>
                  <a:lnTo>
                    <a:pt x="10000" y="1652"/>
                  </a:lnTo>
                  <a:cubicBezTo>
                    <a:pt x="24255" y="1652"/>
                    <a:pt x="32340" y="0"/>
                    <a:pt x="46595" y="3140"/>
                  </a:cubicBezTo>
                  <a:cubicBezTo>
                    <a:pt x="56808" y="6280"/>
                    <a:pt x="71063" y="14214"/>
                    <a:pt x="81063" y="14214"/>
                  </a:cubicBezTo>
                  <a:cubicBezTo>
                    <a:pt x="83191" y="14214"/>
                    <a:pt x="105531" y="17355"/>
                    <a:pt x="105531" y="1735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9" name="Shape 2916">
              <a:extLst>
                <a:ext uri="{FF2B5EF4-FFF2-40B4-BE49-F238E27FC236}">
                  <a16:creationId xmlns:a16="http://schemas.microsoft.com/office/drawing/2014/main" id="{6417E106-D633-7236-B405-4EFA0D98F714}"/>
                </a:ext>
              </a:extLst>
            </p:cNvPr>
            <p:cNvSpPr/>
            <p:nvPr/>
          </p:nvSpPr>
          <p:spPr>
            <a:xfrm>
              <a:off x="16142004" y="5475339"/>
              <a:ext cx="247396" cy="3218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167" y="17565"/>
                  </a:moveTo>
                  <a:lnTo>
                    <a:pt x="101167" y="17565"/>
                  </a:lnTo>
                  <a:cubicBezTo>
                    <a:pt x="115171" y="26440"/>
                    <a:pt x="105754" y="29953"/>
                    <a:pt x="103581" y="40493"/>
                  </a:cubicBezTo>
                  <a:cubicBezTo>
                    <a:pt x="103581" y="44006"/>
                    <a:pt x="105754" y="47519"/>
                    <a:pt x="103581" y="51032"/>
                  </a:cubicBezTo>
                  <a:cubicBezTo>
                    <a:pt x="103581" y="58058"/>
                    <a:pt x="96579" y="61571"/>
                    <a:pt x="101167" y="68782"/>
                  </a:cubicBezTo>
                  <a:cubicBezTo>
                    <a:pt x="105754" y="77473"/>
                    <a:pt x="112756" y="84499"/>
                    <a:pt x="115171" y="95223"/>
                  </a:cubicBezTo>
                  <a:cubicBezTo>
                    <a:pt x="119758" y="119815"/>
                    <a:pt x="119758" y="119815"/>
                    <a:pt x="119758" y="119815"/>
                  </a:cubicBezTo>
                  <a:lnTo>
                    <a:pt x="119758" y="119815"/>
                  </a:lnTo>
                  <a:cubicBezTo>
                    <a:pt x="119758" y="119815"/>
                    <a:pt x="94406" y="116302"/>
                    <a:pt x="91991" y="116302"/>
                  </a:cubicBezTo>
                  <a:cubicBezTo>
                    <a:pt x="80643" y="116302"/>
                    <a:pt x="64466" y="107426"/>
                    <a:pt x="52877" y="103913"/>
                  </a:cubicBezTo>
                  <a:cubicBezTo>
                    <a:pt x="36700" y="100400"/>
                    <a:pt x="27525" y="102249"/>
                    <a:pt x="11348" y="102249"/>
                  </a:cubicBezTo>
                  <a:lnTo>
                    <a:pt x="11348" y="102249"/>
                  </a:lnTo>
                  <a:cubicBezTo>
                    <a:pt x="4587" y="96887"/>
                    <a:pt x="9175" y="88197"/>
                    <a:pt x="11348" y="80986"/>
                  </a:cubicBezTo>
                  <a:cubicBezTo>
                    <a:pt x="16177" y="73959"/>
                    <a:pt x="20764" y="65084"/>
                    <a:pt x="7002" y="65084"/>
                  </a:cubicBezTo>
                  <a:cubicBezTo>
                    <a:pt x="0" y="65084"/>
                    <a:pt x="4587" y="56394"/>
                    <a:pt x="4587" y="52881"/>
                  </a:cubicBezTo>
                  <a:lnTo>
                    <a:pt x="4587" y="52881"/>
                  </a:lnTo>
                  <a:cubicBezTo>
                    <a:pt x="13762" y="42157"/>
                    <a:pt x="16177" y="28104"/>
                    <a:pt x="32112" y="19414"/>
                  </a:cubicBezTo>
                  <a:cubicBezTo>
                    <a:pt x="36700" y="15716"/>
                    <a:pt x="41287" y="10539"/>
                    <a:pt x="48289" y="7026"/>
                  </a:cubicBezTo>
                  <a:cubicBezTo>
                    <a:pt x="52877" y="5177"/>
                    <a:pt x="57464" y="3513"/>
                    <a:pt x="62052" y="0"/>
                  </a:cubicBezTo>
                  <a:lnTo>
                    <a:pt x="62052" y="0"/>
                  </a:lnTo>
                  <a:cubicBezTo>
                    <a:pt x="101167" y="17565"/>
                    <a:pt x="101167" y="17565"/>
                    <a:pt x="101167" y="1756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0" name="Shape 2917">
              <a:extLst>
                <a:ext uri="{FF2B5EF4-FFF2-40B4-BE49-F238E27FC236}">
                  <a16:creationId xmlns:a16="http://schemas.microsoft.com/office/drawing/2014/main" id="{22D551B6-94E4-91AF-4616-FBECF6E7CA7A}"/>
                </a:ext>
              </a:extLst>
            </p:cNvPr>
            <p:cNvSpPr/>
            <p:nvPr/>
          </p:nvSpPr>
          <p:spPr>
            <a:xfrm>
              <a:off x="16198929" y="6322675"/>
              <a:ext cx="264911" cy="2999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66" y="3787"/>
                  </a:moveTo>
                  <a:lnTo>
                    <a:pt x="10766" y="3787"/>
                  </a:lnTo>
                  <a:cubicBezTo>
                    <a:pt x="15028" y="3787"/>
                    <a:pt x="17271" y="0"/>
                    <a:pt x="19289" y="0"/>
                  </a:cubicBezTo>
                  <a:cubicBezTo>
                    <a:pt x="21308" y="0"/>
                    <a:pt x="21308" y="0"/>
                    <a:pt x="23551" y="1794"/>
                  </a:cubicBezTo>
                  <a:cubicBezTo>
                    <a:pt x="25794" y="1794"/>
                    <a:pt x="30056" y="3787"/>
                    <a:pt x="32074" y="3787"/>
                  </a:cubicBezTo>
                  <a:cubicBezTo>
                    <a:pt x="34317" y="5581"/>
                    <a:pt x="34317" y="5581"/>
                    <a:pt x="34317" y="9368"/>
                  </a:cubicBezTo>
                  <a:lnTo>
                    <a:pt x="34317" y="9368"/>
                  </a:lnTo>
                  <a:cubicBezTo>
                    <a:pt x="30056" y="28504"/>
                    <a:pt x="30056" y="28504"/>
                    <a:pt x="30056" y="28504"/>
                  </a:cubicBezTo>
                  <a:cubicBezTo>
                    <a:pt x="34317" y="36079"/>
                    <a:pt x="36336" y="41661"/>
                    <a:pt x="40822" y="47441"/>
                  </a:cubicBezTo>
                  <a:cubicBezTo>
                    <a:pt x="44859" y="51229"/>
                    <a:pt x="53607" y="51229"/>
                    <a:pt x="59887" y="51229"/>
                  </a:cubicBezTo>
                  <a:cubicBezTo>
                    <a:pt x="62130" y="53222"/>
                    <a:pt x="66392" y="57009"/>
                    <a:pt x="70654" y="57009"/>
                  </a:cubicBezTo>
                  <a:cubicBezTo>
                    <a:pt x="83439" y="57009"/>
                    <a:pt x="85682" y="64584"/>
                    <a:pt x="94205" y="68372"/>
                  </a:cubicBezTo>
                  <a:cubicBezTo>
                    <a:pt x="96224" y="68372"/>
                    <a:pt x="98467" y="68372"/>
                    <a:pt x="100710" y="66578"/>
                  </a:cubicBezTo>
                  <a:cubicBezTo>
                    <a:pt x="102728" y="66578"/>
                    <a:pt x="104747" y="64584"/>
                    <a:pt x="106990" y="64584"/>
                  </a:cubicBezTo>
                  <a:cubicBezTo>
                    <a:pt x="109233" y="64584"/>
                    <a:pt x="109233" y="66578"/>
                    <a:pt x="111252" y="64584"/>
                  </a:cubicBezTo>
                  <a:cubicBezTo>
                    <a:pt x="119775" y="64584"/>
                    <a:pt x="119775" y="64584"/>
                    <a:pt x="119775" y="64584"/>
                  </a:cubicBezTo>
                  <a:lnTo>
                    <a:pt x="119775" y="64584"/>
                  </a:lnTo>
                  <a:cubicBezTo>
                    <a:pt x="119775" y="70166"/>
                    <a:pt x="117757" y="75946"/>
                    <a:pt x="115514" y="81727"/>
                  </a:cubicBezTo>
                  <a:cubicBezTo>
                    <a:pt x="113495" y="87308"/>
                    <a:pt x="113495" y="94883"/>
                    <a:pt x="111252" y="100664"/>
                  </a:cubicBezTo>
                  <a:cubicBezTo>
                    <a:pt x="109233" y="104451"/>
                    <a:pt x="102728" y="104451"/>
                    <a:pt x="98467" y="108239"/>
                  </a:cubicBezTo>
                  <a:cubicBezTo>
                    <a:pt x="98467" y="110232"/>
                    <a:pt x="100710" y="110232"/>
                    <a:pt x="98467" y="112026"/>
                  </a:cubicBezTo>
                  <a:cubicBezTo>
                    <a:pt x="96224" y="114019"/>
                    <a:pt x="94205" y="115813"/>
                    <a:pt x="94205" y="117807"/>
                  </a:cubicBezTo>
                  <a:cubicBezTo>
                    <a:pt x="91962" y="117807"/>
                    <a:pt x="87700" y="119800"/>
                    <a:pt x="87700" y="119800"/>
                  </a:cubicBezTo>
                  <a:cubicBezTo>
                    <a:pt x="85682" y="119800"/>
                    <a:pt x="81420" y="117807"/>
                    <a:pt x="77158" y="117807"/>
                  </a:cubicBezTo>
                  <a:cubicBezTo>
                    <a:pt x="30056" y="115813"/>
                    <a:pt x="30056" y="115813"/>
                    <a:pt x="30056" y="115813"/>
                  </a:cubicBezTo>
                  <a:lnTo>
                    <a:pt x="30056" y="115813"/>
                  </a:lnTo>
                  <a:cubicBezTo>
                    <a:pt x="25794" y="108239"/>
                    <a:pt x="25794" y="108239"/>
                    <a:pt x="25794" y="108239"/>
                  </a:cubicBezTo>
                  <a:cubicBezTo>
                    <a:pt x="21308" y="100664"/>
                    <a:pt x="0" y="74152"/>
                    <a:pt x="10766" y="68372"/>
                  </a:cubicBezTo>
                  <a:cubicBezTo>
                    <a:pt x="12785" y="66578"/>
                    <a:pt x="17271" y="60797"/>
                    <a:pt x="19289" y="60797"/>
                  </a:cubicBezTo>
                  <a:cubicBezTo>
                    <a:pt x="19289" y="58803"/>
                    <a:pt x="12785" y="57009"/>
                    <a:pt x="12785" y="55016"/>
                  </a:cubicBezTo>
                  <a:cubicBezTo>
                    <a:pt x="10766" y="53222"/>
                    <a:pt x="8523" y="51229"/>
                    <a:pt x="6504" y="47441"/>
                  </a:cubicBezTo>
                  <a:cubicBezTo>
                    <a:pt x="4261" y="43654"/>
                    <a:pt x="10766" y="37873"/>
                    <a:pt x="6504" y="32292"/>
                  </a:cubicBezTo>
                  <a:cubicBezTo>
                    <a:pt x="4261" y="28504"/>
                    <a:pt x="6504" y="26511"/>
                    <a:pt x="8523" y="22724"/>
                  </a:cubicBezTo>
                  <a:cubicBezTo>
                    <a:pt x="10766" y="3787"/>
                    <a:pt x="10766" y="3787"/>
                    <a:pt x="10766" y="3787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1" name="Shape 2918">
              <a:extLst>
                <a:ext uri="{FF2B5EF4-FFF2-40B4-BE49-F238E27FC236}">
                  <a16:creationId xmlns:a16="http://schemas.microsoft.com/office/drawing/2014/main" id="{BC29096C-FA08-BB52-26AE-EBFCD0E8136D}"/>
                </a:ext>
              </a:extLst>
            </p:cNvPr>
            <p:cNvSpPr/>
            <p:nvPr/>
          </p:nvSpPr>
          <p:spPr>
            <a:xfrm>
              <a:off x="16264609" y="6204442"/>
              <a:ext cx="492604" cy="3174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98" y="53625"/>
                  </a:moveTo>
                  <a:lnTo>
                    <a:pt x="2298" y="53625"/>
                  </a:lnTo>
                  <a:cubicBezTo>
                    <a:pt x="21895" y="53625"/>
                    <a:pt x="21895" y="53625"/>
                    <a:pt x="21895" y="53625"/>
                  </a:cubicBezTo>
                  <a:cubicBezTo>
                    <a:pt x="27701" y="50062"/>
                    <a:pt x="31088" y="55500"/>
                    <a:pt x="36895" y="48375"/>
                  </a:cubicBezTo>
                  <a:cubicBezTo>
                    <a:pt x="41491" y="42937"/>
                    <a:pt x="42701" y="51937"/>
                    <a:pt x="43790" y="51937"/>
                  </a:cubicBezTo>
                  <a:cubicBezTo>
                    <a:pt x="46088" y="51937"/>
                    <a:pt x="48387" y="48375"/>
                    <a:pt x="50685" y="46500"/>
                  </a:cubicBezTo>
                  <a:cubicBezTo>
                    <a:pt x="65685" y="44812"/>
                    <a:pt x="79596" y="25125"/>
                    <a:pt x="93387" y="16125"/>
                  </a:cubicBezTo>
                  <a:cubicBezTo>
                    <a:pt x="103790" y="10687"/>
                    <a:pt x="103790" y="10687"/>
                    <a:pt x="103790" y="10687"/>
                  </a:cubicBezTo>
                  <a:lnTo>
                    <a:pt x="103790" y="10687"/>
                  </a:lnTo>
                  <a:cubicBezTo>
                    <a:pt x="115282" y="0"/>
                    <a:pt x="115282" y="0"/>
                    <a:pt x="115282" y="0"/>
                  </a:cubicBezTo>
                  <a:cubicBezTo>
                    <a:pt x="119879" y="16125"/>
                    <a:pt x="119879" y="16125"/>
                    <a:pt x="119879" y="16125"/>
                  </a:cubicBezTo>
                  <a:lnTo>
                    <a:pt x="119879" y="16125"/>
                  </a:lnTo>
                  <a:cubicBezTo>
                    <a:pt x="119879" y="103687"/>
                    <a:pt x="119879" y="103687"/>
                    <a:pt x="119879" y="103687"/>
                  </a:cubicBezTo>
                  <a:cubicBezTo>
                    <a:pt x="119879" y="107437"/>
                    <a:pt x="119879" y="107437"/>
                    <a:pt x="119879" y="107437"/>
                  </a:cubicBezTo>
                  <a:cubicBezTo>
                    <a:pt x="111895" y="109125"/>
                    <a:pt x="103790" y="109125"/>
                    <a:pt x="95685" y="110812"/>
                  </a:cubicBezTo>
                  <a:cubicBezTo>
                    <a:pt x="88790" y="114562"/>
                    <a:pt x="80685" y="119812"/>
                    <a:pt x="72701" y="118125"/>
                  </a:cubicBezTo>
                  <a:cubicBezTo>
                    <a:pt x="72701" y="114562"/>
                    <a:pt x="75000" y="114562"/>
                    <a:pt x="71491" y="112687"/>
                  </a:cubicBezTo>
                  <a:cubicBezTo>
                    <a:pt x="69193" y="110812"/>
                    <a:pt x="66895" y="110812"/>
                    <a:pt x="64596" y="110812"/>
                  </a:cubicBezTo>
                  <a:cubicBezTo>
                    <a:pt x="61088" y="110812"/>
                    <a:pt x="58790" y="102000"/>
                    <a:pt x="55282" y="105562"/>
                  </a:cubicBezTo>
                  <a:cubicBezTo>
                    <a:pt x="54193" y="109125"/>
                    <a:pt x="50685" y="103687"/>
                    <a:pt x="48387" y="105562"/>
                  </a:cubicBezTo>
                  <a:lnTo>
                    <a:pt x="48387" y="105562"/>
                  </a:lnTo>
                  <a:cubicBezTo>
                    <a:pt x="43790" y="105562"/>
                    <a:pt x="43790" y="105562"/>
                    <a:pt x="43790" y="105562"/>
                  </a:cubicBezTo>
                  <a:cubicBezTo>
                    <a:pt x="42701" y="107437"/>
                    <a:pt x="42701" y="105562"/>
                    <a:pt x="41491" y="105562"/>
                  </a:cubicBezTo>
                  <a:cubicBezTo>
                    <a:pt x="40282" y="105562"/>
                    <a:pt x="39193" y="107437"/>
                    <a:pt x="38104" y="107437"/>
                  </a:cubicBezTo>
                  <a:cubicBezTo>
                    <a:pt x="36895" y="109125"/>
                    <a:pt x="35685" y="109125"/>
                    <a:pt x="34596" y="109125"/>
                  </a:cubicBezTo>
                  <a:cubicBezTo>
                    <a:pt x="30000" y="105562"/>
                    <a:pt x="28790" y="98437"/>
                    <a:pt x="21895" y="98437"/>
                  </a:cubicBezTo>
                  <a:cubicBezTo>
                    <a:pt x="19596" y="98437"/>
                    <a:pt x="17298" y="94875"/>
                    <a:pt x="16088" y="93000"/>
                  </a:cubicBezTo>
                  <a:cubicBezTo>
                    <a:pt x="12701" y="93000"/>
                    <a:pt x="7983" y="93000"/>
                    <a:pt x="5806" y="89437"/>
                  </a:cubicBezTo>
                  <a:cubicBezTo>
                    <a:pt x="3387" y="84000"/>
                    <a:pt x="2298" y="78750"/>
                    <a:pt x="0" y="71625"/>
                  </a:cubicBezTo>
                  <a:cubicBezTo>
                    <a:pt x="2298" y="53625"/>
                    <a:pt x="2298" y="53625"/>
                    <a:pt x="2298" y="5362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2" name="Shape 2919">
              <a:extLst>
                <a:ext uri="{FF2B5EF4-FFF2-40B4-BE49-F238E27FC236}">
                  <a16:creationId xmlns:a16="http://schemas.microsoft.com/office/drawing/2014/main" id="{7F70AE20-D019-4BCA-DE91-742417A8F85F}"/>
                </a:ext>
              </a:extLst>
            </p:cNvPr>
            <p:cNvSpPr/>
            <p:nvPr/>
          </p:nvSpPr>
          <p:spPr>
            <a:xfrm>
              <a:off x="16358751" y="6672992"/>
              <a:ext cx="446627" cy="2233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342" y="15466"/>
                  </a:moveTo>
                  <a:lnTo>
                    <a:pt x="94342" y="15466"/>
                  </a:lnTo>
                  <a:cubicBezTo>
                    <a:pt x="100757" y="20533"/>
                    <a:pt x="107037" y="22933"/>
                    <a:pt x="112249" y="28000"/>
                  </a:cubicBezTo>
                  <a:cubicBezTo>
                    <a:pt x="114788" y="30666"/>
                    <a:pt x="114788" y="30666"/>
                    <a:pt x="114788" y="33066"/>
                  </a:cubicBezTo>
                  <a:cubicBezTo>
                    <a:pt x="114788" y="40800"/>
                    <a:pt x="119866" y="38133"/>
                    <a:pt x="117327" y="45866"/>
                  </a:cubicBezTo>
                  <a:cubicBezTo>
                    <a:pt x="115991" y="48533"/>
                    <a:pt x="113452" y="53600"/>
                    <a:pt x="112249" y="56000"/>
                  </a:cubicBezTo>
                  <a:cubicBezTo>
                    <a:pt x="110913" y="61066"/>
                    <a:pt x="105835" y="61066"/>
                    <a:pt x="104498" y="66133"/>
                  </a:cubicBezTo>
                  <a:cubicBezTo>
                    <a:pt x="103296" y="71200"/>
                    <a:pt x="109710" y="71200"/>
                    <a:pt x="104498" y="78933"/>
                  </a:cubicBezTo>
                  <a:cubicBezTo>
                    <a:pt x="101959" y="78933"/>
                    <a:pt x="100757" y="78933"/>
                    <a:pt x="100757" y="81333"/>
                  </a:cubicBezTo>
                  <a:cubicBezTo>
                    <a:pt x="99420" y="86666"/>
                    <a:pt x="99420" y="89066"/>
                    <a:pt x="98218" y="91733"/>
                  </a:cubicBezTo>
                  <a:cubicBezTo>
                    <a:pt x="96881" y="94133"/>
                    <a:pt x="98218" y="101866"/>
                    <a:pt x="98218" y="104533"/>
                  </a:cubicBezTo>
                  <a:cubicBezTo>
                    <a:pt x="98218" y="109333"/>
                    <a:pt x="96881" y="117066"/>
                    <a:pt x="96881" y="119733"/>
                  </a:cubicBezTo>
                  <a:lnTo>
                    <a:pt x="96881" y="119733"/>
                  </a:lnTo>
                  <a:cubicBezTo>
                    <a:pt x="94342" y="119733"/>
                    <a:pt x="91804" y="117066"/>
                    <a:pt x="90601" y="117066"/>
                  </a:cubicBezTo>
                  <a:cubicBezTo>
                    <a:pt x="77772" y="114666"/>
                    <a:pt x="58663" y="114666"/>
                    <a:pt x="47171" y="101866"/>
                  </a:cubicBezTo>
                  <a:cubicBezTo>
                    <a:pt x="35679" y="91733"/>
                    <a:pt x="37015" y="89066"/>
                    <a:pt x="28062" y="101866"/>
                  </a:cubicBezTo>
                  <a:cubicBezTo>
                    <a:pt x="21781" y="112000"/>
                    <a:pt x="12828" y="114666"/>
                    <a:pt x="3875" y="114666"/>
                  </a:cubicBezTo>
                  <a:lnTo>
                    <a:pt x="3875" y="114666"/>
                  </a:lnTo>
                  <a:cubicBezTo>
                    <a:pt x="0" y="84000"/>
                    <a:pt x="0" y="84000"/>
                    <a:pt x="0" y="84000"/>
                  </a:cubicBezTo>
                  <a:cubicBezTo>
                    <a:pt x="1336" y="78933"/>
                    <a:pt x="0" y="71200"/>
                    <a:pt x="1336" y="63733"/>
                  </a:cubicBezTo>
                  <a:cubicBezTo>
                    <a:pt x="2672" y="56000"/>
                    <a:pt x="3875" y="61066"/>
                    <a:pt x="7750" y="61066"/>
                  </a:cubicBezTo>
                  <a:cubicBezTo>
                    <a:pt x="11492" y="71200"/>
                    <a:pt x="17906" y="61066"/>
                    <a:pt x="16703" y="53600"/>
                  </a:cubicBezTo>
                  <a:cubicBezTo>
                    <a:pt x="15367" y="48533"/>
                    <a:pt x="16703" y="35733"/>
                    <a:pt x="16703" y="30666"/>
                  </a:cubicBezTo>
                  <a:cubicBezTo>
                    <a:pt x="16703" y="20533"/>
                    <a:pt x="21781" y="33066"/>
                    <a:pt x="24320" y="28000"/>
                  </a:cubicBezTo>
                  <a:cubicBezTo>
                    <a:pt x="25523" y="22933"/>
                    <a:pt x="24320" y="10133"/>
                    <a:pt x="28062" y="10133"/>
                  </a:cubicBezTo>
                  <a:cubicBezTo>
                    <a:pt x="34476" y="10133"/>
                    <a:pt x="29398" y="28000"/>
                    <a:pt x="33140" y="30666"/>
                  </a:cubicBezTo>
                  <a:cubicBezTo>
                    <a:pt x="35679" y="33066"/>
                    <a:pt x="42093" y="38133"/>
                    <a:pt x="43429" y="38133"/>
                  </a:cubicBezTo>
                  <a:cubicBezTo>
                    <a:pt x="47171" y="35733"/>
                    <a:pt x="45968" y="28000"/>
                    <a:pt x="51046" y="30666"/>
                  </a:cubicBezTo>
                  <a:cubicBezTo>
                    <a:pt x="56124" y="33066"/>
                    <a:pt x="60000" y="35733"/>
                    <a:pt x="60000" y="20533"/>
                  </a:cubicBezTo>
                  <a:cubicBezTo>
                    <a:pt x="60000" y="0"/>
                    <a:pt x="67616" y="7733"/>
                    <a:pt x="76570" y="5066"/>
                  </a:cubicBezTo>
                  <a:cubicBezTo>
                    <a:pt x="77772" y="7733"/>
                    <a:pt x="80311" y="10133"/>
                    <a:pt x="82850" y="12800"/>
                  </a:cubicBezTo>
                  <a:cubicBezTo>
                    <a:pt x="85389" y="12800"/>
                    <a:pt x="88062" y="15466"/>
                    <a:pt x="89265" y="17866"/>
                  </a:cubicBezTo>
                  <a:cubicBezTo>
                    <a:pt x="91804" y="20533"/>
                    <a:pt x="93140" y="20533"/>
                    <a:pt x="94342" y="15466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3" name="Shape 2920">
              <a:extLst>
                <a:ext uri="{FF2B5EF4-FFF2-40B4-BE49-F238E27FC236}">
                  <a16:creationId xmlns:a16="http://schemas.microsoft.com/office/drawing/2014/main" id="{4FB18B46-5F36-E4E8-4485-CC7D72350253}"/>
                </a:ext>
              </a:extLst>
            </p:cNvPr>
            <p:cNvSpPr/>
            <p:nvPr/>
          </p:nvSpPr>
          <p:spPr>
            <a:xfrm>
              <a:off x="16264609" y="6473748"/>
              <a:ext cx="521065" cy="4116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714" y="2743"/>
                  </a:moveTo>
                  <a:lnTo>
                    <a:pt x="45714" y="2743"/>
                  </a:lnTo>
                  <a:cubicBezTo>
                    <a:pt x="47885" y="1299"/>
                    <a:pt x="51200" y="5487"/>
                    <a:pt x="52228" y="2743"/>
                  </a:cubicBezTo>
                  <a:cubicBezTo>
                    <a:pt x="55542" y="0"/>
                    <a:pt x="57714" y="6787"/>
                    <a:pt x="61028" y="6787"/>
                  </a:cubicBezTo>
                  <a:cubicBezTo>
                    <a:pt x="63200" y="6787"/>
                    <a:pt x="65371" y="6787"/>
                    <a:pt x="67542" y="8231"/>
                  </a:cubicBezTo>
                  <a:cubicBezTo>
                    <a:pt x="70857" y="9675"/>
                    <a:pt x="68685" y="9675"/>
                    <a:pt x="68685" y="12418"/>
                  </a:cubicBezTo>
                  <a:cubicBezTo>
                    <a:pt x="76228" y="13718"/>
                    <a:pt x="83885" y="9675"/>
                    <a:pt x="90400" y="6787"/>
                  </a:cubicBezTo>
                  <a:cubicBezTo>
                    <a:pt x="98057" y="5487"/>
                    <a:pt x="105714" y="5487"/>
                    <a:pt x="113257" y="4187"/>
                  </a:cubicBezTo>
                  <a:lnTo>
                    <a:pt x="113257" y="4187"/>
                  </a:lnTo>
                  <a:cubicBezTo>
                    <a:pt x="111085" y="17906"/>
                    <a:pt x="111085" y="17906"/>
                    <a:pt x="111085" y="17906"/>
                  </a:cubicBezTo>
                  <a:cubicBezTo>
                    <a:pt x="110057" y="24693"/>
                    <a:pt x="110057" y="30324"/>
                    <a:pt x="114400" y="34368"/>
                  </a:cubicBezTo>
                  <a:cubicBezTo>
                    <a:pt x="119885" y="39855"/>
                    <a:pt x="112228" y="42743"/>
                    <a:pt x="110057" y="45487"/>
                  </a:cubicBezTo>
                  <a:cubicBezTo>
                    <a:pt x="108914" y="48086"/>
                    <a:pt x="106742" y="50974"/>
                    <a:pt x="105714" y="53718"/>
                  </a:cubicBezTo>
                  <a:cubicBezTo>
                    <a:pt x="104571" y="57761"/>
                    <a:pt x="103542" y="63249"/>
                    <a:pt x="101371" y="66137"/>
                  </a:cubicBezTo>
                  <a:lnTo>
                    <a:pt x="102400" y="66137"/>
                  </a:lnTo>
                  <a:lnTo>
                    <a:pt x="102400" y="66137"/>
                  </a:lnTo>
                  <a:cubicBezTo>
                    <a:pt x="101371" y="68880"/>
                    <a:pt x="100228" y="68880"/>
                    <a:pt x="98057" y="67436"/>
                  </a:cubicBezTo>
                  <a:cubicBezTo>
                    <a:pt x="97028" y="66137"/>
                    <a:pt x="94742" y="64693"/>
                    <a:pt x="92571" y="64693"/>
                  </a:cubicBezTo>
                  <a:cubicBezTo>
                    <a:pt x="90400" y="63249"/>
                    <a:pt x="88228" y="61949"/>
                    <a:pt x="87200" y="60505"/>
                  </a:cubicBezTo>
                  <a:cubicBezTo>
                    <a:pt x="79542" y="61949"/>
                    <a:pt x="73028" y="57761"/>
                    <a:pt x="73028" y="68880"/>
                  </a:cubicBezTo>
                  <a:cubicBezTo>
                    <a:pt x="73028" y="77111"/>
                    <a:pt x="69714" y="75667"/>
                    <a:pt x="65371" y="74368"/>
                  </a:cubicBezTo>
                  <a:cubicBezTo>
                    <a:pt x="61028" y="72924"/>
                    <a:pt x="62057" y="77111"/>
                    <a:pt x="58857" y="78411"/>
                  </a:cubicBezTo>
                  <a:cubicBezTo>
                    <a:pt x="57714" y="78411"/>
                    <a:pt x="52228" y="75667"/>
                    <a:pt x="50057" y="74368"/>
                  </a:cubicBezTo>
                  <a:cubicBezTo>
                    <a:pt x="46857" y="72924"/>
                    <a:pt x="51200" y="63249"/>
                    <a:pt x="45714" y="63249"/>
                  </a:cubicBezTo>
                  <a:cubicBezTo>
                    <a:pt x="42514" y="63249"/>
                    <a:pt x="43542" y="70180"/>
                    <a:pt x="42514" y="72924"/>
                  </a:cubicBezTo>
                  <a:cubicBezTo>
                    <a:pt x="40342" y="75667"/>
                    <a:pt x="36000" y="68880"/>
                    <a:pt x="36000" y="74368"/>
                  </a:cubicBezTo>
                  <a:cubicBezTo>
                    <a:pt x="36000" y="77111"/>
                    <a:pt x="34857" y="84043"/>
                    <a:pt x="36000" y="86787"/>
                  </a:cubicBezTo>
                  <a:cubicBezTo>
                    <a:pt x="37028" y="90830"/>
                    <a:pt x="31542" y="96317"/>
                    <a:pt x="28342" y="90830"/>
                  </a:cubicBezTo>
                  <a:cubicBezTo>
                    <a:pt x="25028" y="90830"/>
                    <a:pt x="24000" y="88086"/>
                    <a:pt x="22857" y="92274"/>
                  </a:cubicBezTo>
                  <a:cubicBezTo>
                    <a:pt x="21714" y="96317"/>
                    <a:pt x="22857" y="100505"/>
                    <a:pt x="21714" y="103249"/>
                  </a:cubicBezTo>
                  <a:cubicBezTo>
                    <a:pt x="25028" y="119855"/>
                    <a:pt x="25028" y="119855"/>
                    <a:pt x="25028" y="119855"/>
                  </a:cubicBezTo>
                  <a:lnTo>
                    <a:pt x="25028" y="119855"/>
                  </a:lnTo>
                  <a:cubicBezTo>
                    <a:pt x="21714" y="119855"/>
                    <a:pt x="18514" y="119855"/>
                    <a:pt x="15200" y="119855"/>
                  </a:cubicBezTo>
                  <a:lnTo>
                    <a:pt x="15200" y="119855"/>
                  </a:lnTo>
                  <a:cubicBezTo>
                    <a:pt x="14171" y="116967"/>
                    <a:pt x="14171" y="108736"/>
                    <a:pt x="15200" y="105992"/>
                  </a:cubicBezTo>
                  <a:cubicBezTo>
                    <a:pt x="18514" y="101805"/>
                    <a:pt x="13028" y="103249"/>
                    <a:pt x="12000" y="100505"/>
                  </a:cubicBezTo>
                  <a:cubicBezTo>
                    <a:pt x="10857" y="99205"/>
                    <a:pt x="10857" y="96317"/>
                    <a:pt x="10857" y="95018"/>
                  </a:cubicBezTo>
                  <a:cubicBezTo>
                    <a:pt x="9828" y="92274"/>
                    <a:pt x="8685" y="89530"/>
                    <a:pt x="7542" y="86787"/>
                  </a:cubicBezTo>
                  <a:cubicBezTo>
                    <a:pt x="7542" y="81299"/>
                    <a:pt x="4342" y="81299"/>
                    <a:pt x="3200" y="78411"/>
                  </a:cubicBezTo>
                  <a:cubicBezTo>
                    <a:pt x="2171" y="75667"/>
                    <a:pt x="2171" y="74368"/>
                    <a:pt x="1028" y="72924"/>
                  </a:cubicBezTo>
                  <a:cubicBezTo>
                    <a:pt x="1028" y="60505"/>
                    <a:pt x="1028" y="60505"/>
                    <a:pt x="1028" y="60505"/>
                  </a:cubicBezTo>
                  <a:lnTo>
                    <a:pt x="1028" y="60505"/>
                  </a:lnTo>
                  <a:cubicBezTo>
                    <a:pt x="1028" y="57761"/>
                    <a:pt x="1028" y="56462"/>
                    <a:pt x="1028" y="53718"/>
                  </a:cubicBezTo>
                  <a:cubicBezTo>
                    <a:pt x="1028" y="52274"/>
                    <a:pt x="0" y="49530"/>
                    <a:pt x="0" y="48086"/>
                  </a:cubicBezTo>
                  <a:cubicBezTo>
                    <a:pt x="0" y="46787"/>
                    <a:pt x="1028" y="44043"/>
                    <a:pt x="0" y="42743"/>
                  </a:cubicBezTo>
                  <a:cubicBezTo>
                    <a:pt x="0" y="42743"/>
                    <a:pt x="0" y="41299"/>
                    <a:pt x="0" y="39855"/>
                  </a:cubicBezTo>
                  <a:lnTo>
                    <a:pt x="0" y="39855"/>
                  </a:lnTo>
                  <a:cubicBezTo>
                    <a:pt x="24000" y="41299"/>
                    <a:pt x="24000" y="41299"/>
                    <a:pt x="24000" y="41299"/>
                  </a:cubicBezTo>
                  <a:cubicBezTo>
                    <a:pt x="26171" y="41299"/>
                    <a:pt x="28342" y="42743"/>
                    <a:pt x="29371" y="42743"/>
                  </a:cubicBezTo>
                  <a:cubicBezTo>
                    <a:pt x="29371" y="42743"/>
                    <a:pt x="31542" y="41299"/>
                    <a:pt x="32685" y="41299"/>
                  </a:cubicBezTo>
                  <a:cubicBezTo>
                    <a:pt x="32685" y="39855"/>
                    <a:pt x="33714" y="38555"/>
                    <a:pt x="34857" y="37111"/>
                  </a:cubicBezTo>
                  <a:cubicBezTo>
                    <a:pt x="36000" y="35812"/>
                    <a:pt x="34857" y="35812"/>
                    <a:pt x="34857" y="34368"/>
                  </a:cubicBezTo>
                  <a:cubicBezTo>
                    <a:pt x="37028" y="31624"/>
                    <a:pt x="40342" y="31624"/>
                    <a:pt x="41371" y="28880"/>
                  </a:cubicBezTo>
                  <a:cubicBezTo>
                    <a:pt x="42514" y="24693"/>
                    <a:pt x="42514" y="19205"/>
                    <a:pt x="43542" y="15162"/>
                  </a:cubicBezTo>
                  <a:cubicBezTo>
                    <a:pt x="44685" y="10974"/>
                    <a:pt x="45714" y="6787"/>
                    <a:pt x="45714" y="2743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4" name="Shape 2921">
              <a:extLst>
                <a:ext uri="{FF2B5EF4-FFF2-40B4-BE49-F238E27FC236}">
                  <a16:creationId xmlns:a16="http://schemas.microsoft.com/office/drawing/2014/main" id="{719974B5-111C-EA4A-7480-2F1970977300}"/>
                </a:ext>
              </a:extLst>
            </p:cNvPr>
            <p:cNvSpPr/>
            <p:nvPr/>
          </p:nvSpPr>
          <p:spPr>
            <a:xfrm>
              <a:off x="15951532" y="4128803"/>
              <a:ext cx="715916" cy="6502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61" y="10550"/>
                  </a:moveTo>
                  <a:lnTo>
                    <a:pt x="7161" y="10550"/>
                  </a:lnTo>
                  <a:cubicBezTo>
                    <a:pt x="10326" y="10550"/>
                    <a:pt x="12741" y="13119"/>
                    <a:pt x="15072" y="9633"/>
                  </a:cubicBezTo>
                  <a:cubicBezTo>
                    <a:pt x="19070" y="4403"/>
                    <a:pt x="20652" y="6972"/>
                    <a:pt x="26231" y="8807"/>
                  </a:cubicBezTo>
                  <a:cubicBezTo>
                    <a:pt x="30978" y="9633"/>
                    <a:pt x="32560" y="3486"/>
                    <a:pt x="37390" y="2660"/>
                  </a:cubicBezTo>
                  <a:cubicBezTo>
                    <a:pt x="42886" y="917"/>
                    <a:pt x="54045" y="2660"/>
                    <a:pt x="60374" y="2660"/>
                  </a:cubicBezTo>
                  <a:cubicBezTo>
                    <a:pt x="64371" y="1743"/>
                    <a:pt x="73115" y="0"/>
                    <a:pt x="73865" y="6146"/>
                  </a:cubicBezTo>
                  <a:cubicBezTo>
                    <a:pt x="73865" y="18348"/>
                    <a:pt x="88188" y="8807"/>
                    <a:pt x="87356" y="13119"/>
                  </a:cubicBezTo>
                  <a:cubicBezTo>
                    <a:pt x="85773" y="20183"/>
                    <a:pt x="83442" y="30642"/>
                    <a:pt x="88938" y="36788"/>
                  </a:cubicBezTo>
                  <a:cubicBezTo>
                    <a:pt x="90520" y="38532"/>
                    <a:pt x="92185" y="38532"/>
                    <a:pt x="92185" y="41100"/>
                  </a:cubicBezTo>
                  <a:cubicBezTo>
                    <a:pt x="92185" y="42018"/>
                    <a:pt x="92185" y="42844"/>
                    <a:pt x="92185" y="44678"/>
                  </a:cubicBezTo>
                  <a:cubicBezTo>
                    <a:pt x="92185" y="45504"/>
                    <a:pt x="92185" y="46422"/>
                    <a:pt x="92185" y="47247"/>
                  </a:cubicBezTo>
                  <a:cubicBezTo>
                    <a:pt x="96099" y="49908"/>
                    <a:pt x="96099" y="49908"/>
                    <a:pt x="96099" y="49908"/>
                  </a:cubicBezTo>
                  <a:lnTo>
                    <a:pt x="96099" y="49908"/>
                  </a:lnTo>
                  <a:cubicBezTo>
                    <a:pt x="96099" y="52477"/>
                    <a:pt x="96932" y="55137"/>
                    <a:pt x="97682" y="57798"/>
                  </a:cubicBezTo>
                  <a:cubicBezTo>
                    <a:pt x="98514" y="59541"/>
                    <a:pt x="100097" y="60366"/>
                    <a:pt x="101679" y="62110"/>
                  </a:cubicBezTo>
                  <a:cubicBezTo>
                    <a:pt x="104843" y="66513"/>
                    <a:pt x="102512" y="70917"/>
                    <a:pt x="99264" y="74403"/>
                  </a:cubicBezTo>
                  <a:cubicBezTo>
                    <a:pt x="96932" y="77889"/>
                    <a:pt x="96932" y="81376"/>
                    <a:pt x="97682" y="84862"/>
                  </a:cubicBezTo>
                  <a:cubicBezTo>
                    <a:pt x="97682" y="87522"/>
                    <a:pt x="97682" y="89266"/>
                    <a:pt x="96932" y="91009"/>
                  </a:cubicBezTo>
                  <a:cubicBezTo>
                    <a:pt x="96932" y="92752"/>
                    <a:pt x="96099" y="93669"/>
                    <a:pt x="96099" y="95412"/>
                  </a:cubicBezTo>
                  <a:cubicBezTo>
                    <a:pt x="96932" y="97981"/>
                    <a:pt x="100929" y="99724"/>
                    <a:pt x="103261" y="99724"/>
                  </a:cubicBezTo>
                  <a:cubicBezTo>
                    <a:pt x="106426" y="99724"/>
                    <a:pt x="115170" y="105045"/>
                    <a:pt x="116752" y="108532"/>
                  </a:cubicBezTo>
                  <a:cubicBezTo>
                    <a:pt x="118334" y="112018"/>
                    <a:pt x="119916" y="115504"/>
                    <a:pt x="115170" y="115504"/>
                  </a:cubicBezTo>
                  <a:lnTo>
                    <a:pt x="115170" y="115504"/>
                  </a:lnTo>
                  <a:cubicBezTo>
                    <a:pt x="111172" y="115504"/>
                    <a:pt x="112005" y="112018"/>
                    <a:pt x="111172" y="109357"/>
                  </a:cubicBezTo>
                  <a:cubicBezTo>
                    <a:pt x="108841" y="106788"/>
                    <a:pt x="104843" y="105045"/>
                    <a:pt x="101679" y="104128"/>
                  </a:cubicBezTo>
                  <a:cubicBezTo>
                    <a:pt x="92185" y="100642"/>
                    <a:pt x="90520" y="110275"/>
                    <a:pt x="84191" y="114678"/>
                  </a:cubicBezTo>
                  <a:cubicBezTo>
                    <a:pt x="79444" y="117247"/>
                    <a:pt x="73865" y="113761"/>
                    <a:pt x="69118" y="113761"/>
                  </a:cubicBezTo>
                  <a:cubicBezTo>
                    <a:pt x="65121" y="113761"/>
                    <a:pt x="58792" y="116330"/>
                    <a:pt x="54795" y="114678"/>
                  </a:cubicBezTo>
                  <a:cubicBezTo>
                    <a:pt x="52463" y="113761"/>
                    <a:pt x="51630" y="111100"/>
                    <a:pt x="49215" y="111100"/>
                  </a:cubicBezTo>
                  <a:cubicBezTo>
                    <a:pt x="46884" y="110275"/>
                    <a:pt x="43719" y="114678"/>
                    <a:pt x="41304" y="116330"/>
                  </a:cubicBezTo>
                  <a:cubicBezTo>
                    <a:pt x="34975" y="119908"/>
                    <a:pt x="33393" y="116330"/>
                    <a:pt x="29396" y="112844"/>
                  </a:cubicBezTo>
                  <a:cubicBezTo>
                    <a:pt x="24649" y="107614"/>
                    <a:pt x="25482" y="102385"/>
                    <a:pt x="23067" y="96238"/>
                  </a:cubicBezTo>
                  <a:cubicBezTo>
                    <a:pt x="21485" y="92752"/>
                    <a:pt x="18320" y="89266"/>
                    <a:pt x="17487" y="85779"/>
                  </a:cubicBezTo>
                  <a:cubicBezTo>
                    <a:pt x="15905" y="78807"/>
                    <a:pt x="16738" y="80550"/>
                    <a:pt x="11991" y="75229"/>
                  </a:cubicBezTo>
                  <a:lnTo>
                    <a:pt x="11991" y="75229"/>
                  </a:lnTo>
                  <a:cubicBezTo>
                    <a:pt x="9576" y="69174"/>
                    <a:pt x="9576" y="69174"/>
                    <a:pt x="9576" y="69174"/>
                  </a:cubicBezTo>
                  <a:cubicBezTo>
                    <a:pt x="7161" y="60366"/>
                    <a:pt x="10326" y="52477"/>
                    <a:pt x="4746" y="43761"/>
                  </a:cubicBezTo>
                  <a:cubicBezTo>
                    <a:pt x="0" y="35871"/>
                    <a:pt x="4746" y="29816"/>
                    <a:pt x="9576" y="23669"/>
                  </a:cubicBezTo>
                  <a:cubicBezTo>
                    <a:pt x="11991" y="21009"/>
                    <a:pt x="7161" y="14036"/>
                    <a:pt x="7161" y="1055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5" name="Shape 2922">
              <a:extLst>
                <a:ext uri="{FF2B5EF4-FFF2-40B4-BE49-F238E27FC236}">
                  <a16:creationId xmlns:a16="http://schemas.microsoft.com/office/drawing/2014/main" id="{66D7406E-D9F0-6C81-1140-636893AEE22E}"/>
                </a:ext>
              </a:extLst>
            </p:cNvPr>
            <p:cNvSpPr/>
            <p:nvPr/>
          </p:nvSpPr>
          <p:spPr>
            <a:xfrm>
              <a:off x="16525143" y="3647114"/>
              <a:ext cx="976449" cy="16618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4336"/>
                  </a:moveTo>
                  <a:lnTo>
                    <a:pt x="0" y="54336"/>
                  </a:lnTo>
                  <a:cubicBezTo>
                    <a:pt x="2320" y="53978"/>
                    <a:pt x="2931" y="53655"/>
                    <a:pt x="4702" y="52616"/>
                  </a:cubicBezTo>
                  <a:cubicBezTo>
                    <a:pt x="6412" y="51254"/>
                    <a:pt x="5251" y="49534"/>
                    <a:pt x="9343" y="49534"/>
                  </a:cubicBezTo>
                  <a:cubicBezTo>
                    <a:pt x="15145" y="49534"/>
                    <a:pt x="15755" y="46487"/>
                    <a:pt x="19236" y="44086"/>
                  </a:cubicBezTo>
                  <a:cubicBezTo>
                    <a:pt x="20396" y="43405"/>
                    <a:pt x="22167" y="42365"/>
                    <a:pt x="21557" y="41326"/>
                  </a:cubicBezTo>
                  <a:cubicBezTo>
                    <a:pt x="21007" y="39964"/>
                    <a:pt x="21007" y="38602"/>
                    <a:pt x="21557" y="36917"/>
                  </a:cubicBezTo>
                  <a:cubicBezTo>
                    <a:pt x="22167" y="36200"/>
                    <a:pt x="22717" y="34838"/>
                    <a:pt x="23877" y="34157"/>
                  </a:cubicBezTo>
                  <a:cubicBezTo>
                    <a:pt x="26198" y="33476"/>
                    <a:pt x="28519" y="34516"/>
                    <a:pt x="29740" y="32437"/>
                  </a:cubicBezTo>
                  <a:cubicBezTo>
                    <a:pt x="30290" y="31433"/>
                    <a:pt x="28519" y="30071"/>
                    <a:pt x="27969" y="29032"/>
                  </a:cubicBezTo>
                  <a:cubicBezTo>
                    <a:pt x="27969" y="28351"/>
                    <a:pt x="27358" y="25949"/>
                    <a:pt x="28519" y="25627"/>
                  </a:cubicBezTo>
                  <a:cubicBezTo>
                    <a:pt x="29740" y="25627"/>
                    <a:pt x="31450" y="25268"/>
                    <a:pt x="32610" y="24587"/>
                  </a:cubicBezTo>
                  <a:cubicBezTo>
                    <a:pt x="33770" y="23906"/>
                    <a:pt x="33770" y="22867"/>
                    <a:pt x="35541" y="21863"/>
                  </a:cubicBezTo>
                  <a:cubicBezTo>
                    <a:pt x="36702" y="21505"/>
                    <a:pt x="37312" y="21505"/>
                    <a:pt x="38473" y="21182"/>
                  </a:cubicBezTo>
                  <a:cubicBezTo>
                    <a:pt x="39022" y="20501"/>
                    <a:pt x="40183" y="20143"/>
                    <a:pt x="41343" y="19462"/>
                  </a:cubicBezTo>
                  <a:cubicBezTo>
                    <a:pt x="43725" y="18422"/>
                    <a:pt x="43725" y="18422"/>
                    <a:pt x="43725" y="18422"/>
                  </a:cubicBezTo>
                  <a:lnTo>
                    <a:pt x="43725" y="18422"/>
                  </a:lnTo>
                  <a:cubicBezTo>
                    <a:pt x="44274" y="18422"/>
                    <a:pt x="48366" y="18422"/>
                    <a:pt x="48916" y="18100"/>
                  </a:cubicBezTo>
                  <a:cubicBezTo>
                    <a:pt x="49526" y="16738"/>
                    <a:pt x="48916" y="14659"/>
                    <a:pt x="48916" y="13297"/>
                  </a:cubicBezTo>
                  <a:cubicBezTo>
                    <a:pt x="49526" y="12293"/>
                    <a:pt x="49526" y="10573"/>
                    <a:pt x="51236" y="10250"/>
                  </a:cubicBezTo>
                  <a:cubicBezTo>
                    <a:pt x="52458" y="9892"/>
                    <a:pt x="54167" y="10573"/>
                    <a:pt x="55328" y="9892"/>
                  </a:cubicBezTo>
                  <a:cubicBezTo>
                    <a:pt x="57099" y="8853"/>
                    <a:pt x="58809" y="7168"/>
                    <a:pt x="60580" y="6810"/>
                  </a:cubicBezTo>
                  <a:cubicBezTo>
                    <a:pt x="63511" y="6129"/>
                    <a:pt x="64671" y="7168"/>
                    <a:pt x="67541" y="5448"/>
                  </a:cubicBezTo>
                  <a:cubicBezTo>
                    <a:pt x="69923" y="4086"/>
                    <a:pt x="72244" y="2724"/>
                    <a:pt x="75725" y="1684"/>
                  </a:cubicBezTo>
                  <a:cubicBezTo>
                    <a:pt x="80366" y="0"/>
                    <a:pt x="85068" y="5089"/>
                    <a:pt x="87389" y="6487"/>
                  </a:cubicBezTo>
                  <a:cubicBezTo>
                    <a:pt x="90809" y="8530"/>
                    <a:pt x="91358" y="10250"/>
                    <a:pt x="94290" y="12293"/>
                  </a:cubicBezTo>
                  <a:cubicBezTo>
                    <a:pt x="99541" y="16379"/>
                    <a:pt x="101862" y="5806"/>
                    <a:pt x="104793" y="11254"/>
                  </a:cubicBezTo>
                  <a:cubicBezTo>
                    <a:pt x="105954" y="13655"/>
                    <a:pt x="106503" y="14336"/>
                    <a:pt x="108885" y="16057"/>
                  </a:cubicBezTo>
                  <a:cubicBezTo>
                    <a:pt x="110045" y="17419"/>
                    <a:pt x="106503" y="19820"/>
                    <a:pt x="107664" y="21182"/>
                  </a:cubicBezTo>
                  <a:cubicBezTo>
                    <a:pt x="110045" y="22186"/>
                    <a:pt x="110045" y="22544"/>
                    <a:pt x="110595" y="23906"/>
                  </a:cubicBezTo>
                  <a:cubicBezTo>
                    <a:pt x="111206" y="25268"/>
                    <a:pt x="110595" y="26989"/>
                    <a:pt x="112916" y="27670"/>
                  </a:cubicBezTo>
                  <a:cubicBezTo>
                    <a:pt x="114687" y="27992"/>
                    <a:pt x="118778" y="26630"/>
                    <a:pt x="119938" y="27347"/>
                  </a:cubicBezTo>
                  <a:lnTo>
                    <a:pt x="119938" y="27347"/>
                  </a:lnTo>
                  <a:cubicBezTo>
                    <a:pt x="118778" y="30071"/>
                    <a:pt x="118778" y="30071"/>
                    <a:pt x="118778" y="30071"/>
                  </a:cubicBezTo>
                  <a:cubicBezTo>
                    <a:pt x="114076" y="34157"/>
                    <a:pt x="114076" y="34157"/>
                    <a:pt x="114076" y="34157"/>
                  </a:cubicBezTo>
                  <a:lnTo>
                    <a:pt x="114076" y="34157"/>
                  </a:lnTo>
                  <a:cubicBezTo>
                    <a:pt x="109435" y="33799"/>
                    <a:pt x="109435" y="33799"/>
                    <a:pt x="109435" y="33799"/>
                  </a:cubicBezTo>
                  <a:cubicBezTo>
                    <a:pt x="106503" y="32795"/>
                    <a:pt x="104793" y="31433"/>
                    <a:pt x="100702" y="31756"/>
                  </a:cubicBezTo>
                  <a:cubicBezTo>
                    <a:pt x="97770" y="32114"/>
                    <a:pt x="96061" y="33154"/>
                    <a:pt x="92580" y="32795"/>
                  </a:cubicBezTo>
                  <a:cubicBezTo>
                    <a:pt x="90198" y="32437"/>
                    <a:pt x="91358" y="34838"/>
                    <a:pt x="91358" y="35519"/>
                  </a:cubicBezTo>
                  <a:cubicBezTo>
                    <a:pt x="91358" y="36200"/>
                    <a:pt x="90198" y="36559"/>
                    <a:pt x="89648" y="37240"/>
                  </a:cubicBezTo>
                  <a:cubicBezTo>
                    <a:pt x="89099" y="38602"/>
                    <a:pt x="91969" y="40645"/>
                    <a:pt x="88549" y="41326"/>
                  </a:cubicBezTo>
                  <a:cubicBezTo>
                    <a:pt x="82137" y="42724"/>
                    <a:pt x="86778" y="44767"/>
                    <a:pt x="83847" y="47132"/>
                  </a:cubicBezTo>
                  <a:cubicBezTo>
                    <a:pt x="81526" y="49892"/>
                    <a:pt x="77435" y="51935"/>
                    <a:pt x="75725" y="55017"/>
                  </a:cubicBezTo>
                  <a:cubicBezTo>
                    <a:pt x="75114" y="57060"/>
                    <a:pt x="75114" y="59462"/>
                    <a:pt x="73954" y="61505"/>
                  </a:cubicBezTo>
                  <a:cubicBezTo>
                    <a:pt x="72244" y="65268"/>
                    <a:pt x="71083" y="71433"/>
                    <a:pt x="71633" y="75878"/>
                  </a:cubicBezTo>
                  <a:cubicBezTo>
                    <a:pt x="73404" y="77240"/>
                    <a:pt x="77435" y="78243"/>
                    <a:pt x="76885" y="80286"/>
                  </a:cubicBezTo>
                  <a:cubicBezTo>
                    <a:pt x="76335" y="81684"/>
                    <a:pt x="73954" y="83405"/>
                    <a:pt x="72793" y="84767"/>
                  </a:cubicBezTo>
                  <a:cubicBezTo>
                    <a:pt x="71633" y="86129"/>
                    <a:pt x="69923" y="90896"/>
                    <a:pt x="73954" y="91577"/>
                  </a:cubicBezTo>
                  <a:cubicBezTo>
                    <a:pt x="76335" y="91935"/>
                    <a:pt x="79816" y="92258"/>
                    <a:pt x="78656" y="94336"/>
                  </a:cubicBezTo>
                  <a:cubicBezTo>
                    <a:pt x="76335" y="95698"/>
                    <a:pt x="76335" y="95698"/>
                    <a:pt x="76335" y="95698"/>
                  </a:cubicBezTo>
                  <a:lnTo>
                    <a:pt x="76335" y="95698"/>
                  </a:lnTo>
                  <a:cubicBezTo>
                    <a:pt x="72793" y="98422"/>
                    <a:pt x="72793" y="98422"/>
                    <a:pt x="72793" y="98422"/>
                  </a:cubicBezTo>
                  <a:cubicBezTo>
                    <a:pt x="71633" y="100143"/>
                    <a:pt x="71633" y="102186"/>
                    <a:pt x="70473" y="103906"/>
                  </a:cubicBezTo>
                  <a:cubicBezTo>
                    <a:pt x="68702" y="105591"/>
                    <a:pt x="67541" y="105949"/>
                    <a:pt x="68152" y="107992"/>
                  </a:cubicBezTo>
                  <a:cubicBezTo>
                    <a:pt x="69312" y="112795"/>
                    <a:pt x="69312" y="113118"/>
                    <a:pt x="62900" y="116200"/>
                  </a:cubicBezTo>
                  <a:cubicBezTo>
                    <a:pt x="57648" y="118602"/>
                    <a:pt x="57099" y="117562"/>
                    <a:pt x="51236" y="117204"/>
                  </a:cubicBezTo>
                  <a:cubicBezTo>
                    <a:pt x="47755" y="116881"/>
                    <a:pt x="37312" y="119964"/>
                    <a:pt x="35541" y="117204"/>
                  </a:cubicBezTo>
                  <a:cubicBezTo>
                    <a:pt x="34931" y="115842"/>
                    <a:pt x="34931" y="114480"/>
                    <a:pt x="33770" y="112795"/>
                  </a:cubicBezTo>
                  <a:cubicBezTo>
                    <a:pt x="32610" y="112114"/>
                    <a:pt x="30900" y="112114"/>
                    <a:pt x="30290" y="111756"/>
                  </a:cubicBezTo>
                  <a:cubicBezTo>
                    <a:pt x="29129" y="111075"/>
                    <a:pt x="29129" y="109713"/>
                    <a:pt x="28519" y="108673"/>
                  </a:cubicBezTo>
                  <a:cubicBezTo>
                    <a:pt x="27358" y="105591"/>
                    <a:pt x="23877" y="107311"/>
                    <a:pt x="22167" y="104910"/>
                  </a:cubicBezTo>
                  <a:cubicBezTo>
                    <a:pt x="21557" y="103906"/>
                    <a:pt x="20396" y="102867"/>
                    <a:pt x="18076" y="102867"/>
                  </a:cubicBezTo>
                  <a:lnTo>
                    <a:pt x="18076" y="102867"/>
                  </a:lnTo>
                  <a:cubicBezTo>
                    <a:pt x="18076" y="102544"/>
                    <a:pt x="18625" y="102186"/>
                    <a:pt x="18076" y="101827"/>
                  </a:cubicBezTo>
                  <a:cubicBezTo>
                    <a:pt x="18076" y="101505"/>
                    <a:pt x="18076" y="101146"/>
                    <a:pt x="18076" y="100824"/>
                  </a:cubicBezTo>
                  <a:cubicBezTo>
                    <a:pt x="18076" y="100465"/>
                    <a:pt x="18625" y="99784"/>
                    <a:pt x="19236" y="99103"/>
                  </a:cubicBezTo>
                  <a:cubicBezTo>
                    <a:pt x="19236" y="98422"/>
                    <a:pt x="18625" y="97741"/>
                    <a:pt x="18076" y="97060"/>
                  </a:cubicBezTo>
                  <a:cubicBezTo>
                    <a:pt x="19236" y="95017"/>
                    <a:pt x="20396" y="91935"/>
                    <a:pt x="18076" y="89856"/>
                  </a:cubicBezTo>
                  <a:cubicBezTo>
                    <a:pt x="16305" y="88494"/>
                    <a:pt x="16305" y="86129"/>
                    <a:pt x="16916" y="84408"/>
                  </a:cubicBezTo>
                  <a:cubicBezTo>
                    <a:pt x="16916" y="83405"/>
                    <a:pt x="15755" y="82688"/>
                    <a:pt x="14595" y="82365"/>
                  </a:cubicBezTo>
                  <a:cubicBezTo>
                    <a:pt x="13984" y="79964"/>
                    <a:pt x="13984" y="79964"/>
                    <a:pt x="13984" y="79964"/>
                  </a:cubicBezTo>
                  <a:lnTo>
                    <a:pt x="13984" y="79964"/>
                  </a:lnTo>
                  <a:cubicBezTo>
                    <a:pt x="17465" y="79964"/>
                    <a:pt x="16305" y="78602"/>
                    <a:pt x="15145" y="77240"/>
                  </a:cubicBezTo>
                  <a:cubicBezTo>
                    <a:pt x="13984" y="75878"/>
                    <a:pt x="7572" y="73799"/>
                    <a:pt x="5251" y="73799"/>
                  </a:cubicBezTo>
                  <a:cubicBezTo>
                    <a:pt x="3541" y="73799"/>
                    <a:pt x="610" y="73118"/>
                    <a:pt x="0" y="72114"/>
                  </a:cubicBezTo>
                  <a:cubicBezTo>
                    <a:pt x="0" y="71433"/>
                    <a:pt x="610" y="71075"/>
                    <a:pt x="610" y="70394"/>
                  </a:cubicBezTo>
                  <a:cubicBezTo>
                    <a:pt x="1160" y="69713"/>
                    <a:pt x="1160" y="69032"/>
                    <a:pt x="1160" y="67992"/>
                  </a:cubicBezTo>
                  <a:cubicBezTo>
                    <a:pt x="610" y="66630"/>
                    <a:pt x="610" y="65268"/>
                    <a:pt x="2320" y="63906"/>
                  </a:cubicBezTo>
                  <a:cubicBezTo>
                    <a:pt x="4702" y="62544"/>
                    <a:pt x="6412" y="60824"/>
                    <a:pt x="4091" y="59103"/>
                  </a:cubicBezTo>
                  <a:cubicBezTo>
                    <a:pt x="2931" y="58422"/>
                    <a:pt x="1770" y="58100"/>
                    <a:pt x="1160" y="57419"/>
                  </a:cubicBezTo>
                  <a:cubicBezTo>
                    <a:pt x="610" y="56379"/>
                    <a:pt x="0" y="55340"/>
                    <a:pt x="0" y="54336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6" name="Shape 2923">
              <a:extLst>
                <a:ext uri="{FF2B5EF4-FFF2-40B4-BE49-F238E27FC236}">
                  <a16:creationId xmlns:a16="http://schemas.microsoft.com/office/drawing/2014/main" id="{C37D21D1-CA88-137B-373E-16B99A2B78EB}"/>
                </a:ext>
              </a:extLst>
            </p:cNvPr>
            <p:cNvSpPr/>
            <p:nvPr/>
          </p:nvSpPr>
          <p:spPr>
            <a:xfrm>
              <a:off x="14427745" y="4991462"/>
              <a:ext cx="1462485" cy="16815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425" y="41925"/>
                  </a:moveTo>
                  <a:lnTo>
                    <a:pt x="78425" y="41925"/>
                  </a:lnTo>
                  <a:cubicBezTo>
                    <a:pt x="80380" y="45965"/>
                    <a:pt x="80380" y="45965"/>
                    <a:pt x="80380" y="45965"/>
                  </a:cubicBezTo>
                  <a:cubicBezTo>
                    <a:pt x="80380" y="47666"/>
                    <a:pt x="78059" y="49013"/>
                    <a:pt x="80380" y="50360"/>
                  </a:cubicBezTo>
                  <a:cubicBezTo>
                    <a:pt x="81520" y="51388"/>
                    <a:pt x="80746" y="53408"/>
                    <a:pt x="81927" y="54754"/>
                  </a:cubicBezTo>
                  <a:cubicBezTo>
                    <a:pt x="83067" y="56101"/>
                    <a:pt x="85022" y="55428"/>
                    <a:pt x="86569" y="55073"/>
                  </a:cubicBezTo>
                  <a:cubicBezTo>
                    <a:pt x="89297" y="54754"/>
                    <a:pt x="90478" y="58795"/>
                    <a:pt x="93573" y="59149"/>
                  </a:cubicBezTo>
                  <a:cubicBezTo>
                    <a:pt x="97441" y="59468"/>
                    <a:pt x="97074" y="57802"/>
                    <a:pt x="98622" y="55747"/>
                  </a:cubicBezTo>
                  <a:cubicBezTo>
                    <a:pt x="99803" y="54081"/>
                    <a:pt x="100943" y="54081"/>
                    <a:pt x="102897" y="54081"/>
                  </a:cubicBezTo>
                  <a:cubicBezTo>
                    <a:pt x="106399" y="53408"/>
                    <a:pt x="104852" y="56420"/>
                    <a:pt x="107173" y="58121"/>
                  </a:cubicBezTo>
                  <a:cubicBezTo>
                    <a:pt x="109494" y="60141"/>
                    <a:pt x="111815" y="59468"/>
                    <a:pt x="113769" y="62161"/>
                  </a:cubicBezTo>
                  <a:cubicBezTo>
                    <a:pt x="115317" y="64536"/>
                    <a:pt x="113362" y="64536"/>
                    <a:pt x="113362" y="66910"/>
                  </a:cubicBezTo>
                  <a:cubicBezTo>
                    <a:pt x="113362" y="68257"/>
                    <a:pt x="114543" y="69604"/>
                    <a:pt x="114910" y="70986"/>
                  </a:cubicBezTo>
                  <a:cubicBezTo>
                    <a:pt x="116090" y="76373"/>
                    <a:pt x="114543" y="83461"/>
                    <a:pt x="114543" y="88883"/>
                  </a:cubicBezTo>
                  <a:cubicBezTo>
                    <a:pt x="114136" y="89556"/>
                    <a:pt x="113769" y="90230"/>
                    <a:pt x="113362" y="90584"/>
                  </a:cubicBezTo>
                  <a:cubicBezTo>
                    <a:pt x="112222" y="91577"/>
                    <a:pt x="111448" y="92923"/>
                    <a:pt x="111815" y="94624"/>
                  </a:cubicBezTo>
                  <a:cubicBezTo>
                    <a:pt x="111815" y="95298"/>
                    <a:pt x="112222" y="96326"/>
                    <a:pt x="112996" y="96645"/>
                  </a:cubicBezTo>
                  <a:cubicBezTo>
                    <a:pt x="113769" y="97353"/>
                    <a:pt x="114543" y="98346"/>
                    <a:pt x="115317" y="98700"/>
                  </a:cubicBezTo>
                  <a:cubicBezTo>
                    <a:pt x="116864" y="100047"/>
                    <a:pt x="116864" y="100047"/>
                    <a:pt x="116864" y="100047"/>
                  </a:cubicBezTo>
                  <a:lnTo>
                    <a:pt x="116864" y="100047"/>
                  </a:lnTo>
                  <a:cubicBezTo>
                    <a:pt x="116864" y="100366"/>
                    <a:pt x="117271" y="100366"/>
                    <a:pt x="117638" y="100720"/>
                  </a:cubicBezTo>
                  <a:cubicBezTo>
                    <a:pt x="118045" y="101039"/>
                    <a:pt x="116090" y="102740"/>
                    <a:pt x="116864" y="103768"/>
                  </a:cubicBezTo>
                  <a:cubicBezTo>
                    <a:pt x="117271" y="103768"/>
                    <a:pt x="117638" y="104087"/>
                    <a:pt x="117638" y="104441"/>
                  </a:cubicBezTo>
                  <a:cubicBezTo>
                    <a:pt x="118045" y="104760"/>
                    <a:pt x="118045" y="105115"/>
                    <a:pt x="118411" y="105115"/>
                  </a:cubicBezTo>
                  <a:cubicBezTo>
                    <a:pt x="119185" y="105434"/>
                    <a:pt x="119185" y="105434"/>
                    <a:pt x="119592" y="106107"/>
                  </a:cubicBezTo>
                  <a:cubicBezTo>
                    <a:pt x="119959" y="107135"/>
                    <a:pt x="119959" y="107135"/>
                    <a:pt x="119959" y="107135"/>
                  </a:cubicBezTo>
                  <a:lnTo>
                    <a:pt x="119959" y="107135"/>
                  </a:lnTo>
                  <a:cubicBezTo>
                    <a:pt x="118411" y="108163"/>
                    <a:pt x="118411" y="108163"/>
                    <a:pt x="118411" y="108163"/>
                  </a:cubicBezTo>
                  <a:cubicBezTo>
                    <a:pt x="118045" y="108481"/>
                    <a:pt x="118045" y="108836"/>
                    <a:pt x="118045" y="109155"/>
                  </a:cubicBezTo>
                  <a:cubicBezTo>
                    <a:pt x="117638" y="109509"/>
                    <a:pt x="117638" y="109828"/>
                    <a:pt x="117638" y="110183"/>
                  </a:cubicBezTo>
                  <a:cubicBezTo>
                    <a:pt x="118045" y="110856"/>
                    <a:pt x="117638" y="111529"/>
                    <a:pt x="117271" y="112203"/>
                  </a:cubicBezTo>
                  <a:cubicBezTo>
                    <a:pt x="113769" y="113904"/>
                    <a:pt x="113769" y="113904"/>
                    <a:pt x="113769" y="113904"/>
                  </a:cubicBezTo>
                  <a:cubicBezTo>
                    <a:pt x="111815" y="114577"/>
                    <a:pt x="109860" y="114896"/>
                    <a:pt x="107947" y="114223"/>
                  </a:cubicBezTo>
                  <a:cubicBezTo>
                    <a:pt x="106766" y="113549"/>
                    <a:pt x="105585" y="112876"/>
                    <a:pt x="104445" y="113549"/>
                  </a:cubicBezTo>
                  <a:cubicBezTo>
                    <a:pt x="101350" y="115251"/>
                    <a:pt x="100169" y="119645"/>
                    <a:pt x="95120" y="117944"/>
                  </a:cubicBezTo>
                  <a:cubicBezTo>
                    <a:pt x="93939" y="117590"/>
                    <a:pt x="91618" y="116278"/>
                    <a:pt x="90478" y="116952"/>
                  </a:cubicBezTo>
                  <a:cubicBezTo>
                    <a:pt x="88116" y="117944"/>
                    <a:pt x="84248" y="119291"/>
                    <a:pt x="81927" y="118298"/>
                  </a:cubicBezTo>
                  <a:cubicBezTo>
                    <a:pt x="80746" y="117944"/>
                    <a:pt x="79972" y="116952"/>
                    <a:pt x="79199" y="117944"/>
                  </a:cubicBezTo>
                  <a:cubicBezTo>
                    <a:pt x="77651" y="119645"/>
                    <a:pt x="76878" y="119645"/>
                    <a:pt x="74923" y="119291"/>
                  </a:cubicBezTo>
                  <a:cubicBezTo>
                    <a:pt x="69874" y="119964"/>
                    <a:pt x="69874" y="119964"/>
                    <a:pt x="69874" y="119964"/>
                  </a:cubicBezTo>
                  <a:lnTo>
                    <a:pt x="69874" y="119964"/>
                  </a:lnTo>
                  <a:cubicBezTo>
                    <a:pt x="69874" y="119645"/>
                    <a:pt x="69874" y="119291"/>
                    <a:pt x="69874" y="119291"/>
                  </a:cubicBezTo>
                  <a:cubicBezTo>
                    <a:pt x="69507" y="118298"/>
                    <a:pt x="68327" y="118298"/>
                    <a:pt x="67553" y="117590"/>
                  </a:cubicBezTo>
                  <a:cubicBezTo>
                    <a:pt x="66372" y="116597"/>
                    <a:pt x="67186" y="115569"/>
                    <a:pt x="66779" y="114577"/>
                  </a:cubicBezTo>
                  <a:cubicBezTo>
                    <a:pt x="66372" y="113904"/>
                    <a:pt x="65598" y="113549"/>
                    <a:pt x="65598" y="113230"/>
                  </a:cubicBezTo>
                  <a:cubicBezTo>
                    <a:pt x="64825" y="111529"/>
                    <a:pt x="66372" y="110183"/>
                    <a:pt x="64051" y="109509"/>
                  </a:cubicBezTo>
                  <a:cubicBezTo>
                    <a:pt x="62504" y="108836"/>
                    <a:pt x="62504" y="107808"/>
                    <a:pt x="61323" y="107135"/>
                  </a:cubicBezTo>
                  <a:cubicBezTo>
                    <a:pt x="57455" y="105788"/>
                    <a:pt x="60549" y="103768"/>
                    <a:pt x="58228" y="102386"/>
                  </a:cubicBezTo>
                  <a:cubicBezTo>
                    <a:pt x="56314" y="101039"/>
                    <a:pt x="56314" y="97672"/>
                    <a:pt x="55500" y="97672"/>
                  </a:cubicBezTo>
                  <a:cubicBezTo>
                    <a:pt x="53953" y="96999"/>
                    <a:pt x="51632" y="96999"/>
                    <a:pt x="50451" y="95971"/>
                  </a:cubicBezTo>
                  <a:cubicBezTo>
                    <a:pt x="48130" y="94270"/>
                    <a:pt x="46582" y="92604"/>
                    <a:pt x="43854" y="91258"/>
                  </a:cubicBezTo>
                  <a:cubicBezTo>
                    <a:pt x="41167" y="89556"/>
                    <a:pt x="37258" y="85835"/>
                    <a:pt x="34163" y="84808"/>
                  </a:cubicBezTo>
                  <a:cubicBezTo>
                    <a:pt x="31028" y="84170"/>
                    <a:pt x="31435" y="83461"/>
                    <a:pt x="30295" y="81122"/>
                  </a:cubicBezTo>
                  <a:cubicBezTo>
                    <a:pt x="29888" y="80094"/>
                    <a:pt x="28707" y="80094"/>
                    <a:pt x="28340" y="79066"/>
                  </a:cubicBezTo>
                  <a:cubicBezTo>
                    <a:pt x="25612" y="77046"/>
                    <a:pt x="26793" y="69958"/>
                    <a:pt x="22110" y="69958"/>
                  </a:cubicBezTo>
                  <a:cubicBezTo>
                    <a:pt x="20563" y="69958"/>
                    <a:pt x="20970" y="67584"/>
                    <a:pt x="20563" y="66910"/>
                  </a:cubicBezTo>
                  <a:cubicBezTo>
                    <a:pt x="19789" y="65564"/>
                    <a:pt x="17835" y="64536"/>
                    <a:pt x="16694" y="63544"/>
                  </a:cubicBezTo>
                  <a:cubicBezTo>
                    <a:pt x="11238" y="57802"/>
                    <a:pt x="11238" y="57802"/>
                    <a:pt x="11238" y="57802"/>
                  </a:cubicBezTo>
                  <a:cubicBezTo>
                    <a:pt x="7736" y="54754"/>
                    <a:pt x="6963" y="53053"/>
                    <a:pt x="6596" y="49013"/>
                  </a:cubicBezTo>
                  <a:cubicBezTo>
                    <a:pt x="5822" y="46958"/>
                    <a:pt x="5822" y="46958"/>
                    <a:pt x="5822" y="46958"/>
                  </a:cubicBezTo>
                  <a:cubicBezTo>
                    <a:pt x="7370" y="44264"/>
                    <a:pt x="3094" y="42917"/>
                    <a:pt x="4642" y="40543"/>
                  </a:cubicBezTo>
                  <a:cubicBezTo>
                    <a:pt x="6596" y="37176"/>
                    <a:pt x="0" y="36148"/>
                    <a:pt x="2687" y="32427"/>
                  </a:cubicBezTo>
                  <a:cubicBezTo>
                    <a:pt x="3868" y="31080"/>
                    <a:pt x="3501" y="27359"/>
                    <a:pt x="3868" y="27040"/>
                  </a:cubicBezTo>
                  <a:cubicBezTo>
                    <a:pt x="5415" y="26012"/>
                    <a:pt x="6189" y="27040"/>
                    <a:pt x="7370" y="26686"/>
                  </a:cubicBezTo>
                  <a:cubicBezTo>
                    <a:pt x="8510" y="26367"/>
                    <a:pt x="10098" y="23992"/>
                    <a:pt x="10464" y="23319"/>
                  </a:cubicBezTo>
                  <a:cubicBezTo>
                    <a:pt x="11238" y="21618"/>
                    <a:pt x="13966" y="22965"/>
                    <a:pt x="15147" y="23638"/>
                  </a:cubicBezTo>
                  <a:cubicBezTo>
                    <a:pt x="17835" y="24666"/>
                    <a:pt x="18608" y="22291"/>
                    <a:pt x="20156" y="20945"/>
                  </a:cubicBezTo>
                  <a:cubicBezTo>
                    <a:pt x="21336" y="19598"/>
                    <a:pt x="23291" y="17578"/>
                    <a:pt x="25246" y="17578"/>
                  </a:cubicBezTo>
                  <a:cubicBezTo>
                    <a:pt x="26793" y="17223"/>
                    <a:pt x="27933" y="19279"/>
                    <a:pt x="29480" y="18570"/>
                  </a:cubicBezTo>
                  <a:cubicBezTo>
                    <a:pt x="31028" y="17897"/>
                    <a:pt x="29480" y="12510"/>
                    <a:pt x="29114" y="11163"/>
                  </a:cubicBezTo>
                  <a:cubicBezTo>
                    <a:pt x="29114" y="9108"/>
                    <a:pt x="27933" y="6769"/>
                    <a:pt x="27933" y="4713"/>
                  </a:cubicBezTo>
                  <a:cubicBezTo>
                    <a:pt x="27933" y="3047"/>
                    <a:pt x="27567" y="1701"/>
                    <a:pt x="27567" y="0"/>
                  </a:cubicBezTo>
                  <a:lnTo>
                    <a:pt x="27567" y="0"/>
                  </a:lnTo>
                  <a:cubicBezTo>
                    <a:pt x="32616" y="2020"/>
                    <a:pt x="32616" y="2020"/>
                    <a:pt x="32616" y="2020"/>
                  </a:cubicBezTo>
                  <a:cubicBezTo>
                    <a:pt x="33389" y="3047"/>
                    <a:pt x="36118" y="4394"/>
                    <a:pt x="37258" y="5422"/>
                  </a:cubicBezTo>
                  <a:cubicBezTo>
                    <a:pt x="38031" y="6414"/>
                    <a:pt x="38031" y="7761"/>
                    <a:pt x="38439" y="8789"/>
                  </a:cubicBezTo>
                  <a:cubicBezTo>
                    <a:pt x="39212" y="9781"/>
                    <a:pt x="39986" y="10135"/>
                    <a:pt x="40352" y="11163"/>
                  </a:cubicBezTo>
                  <a:cubicBezTo>
                    <a:pt x="41900" y="12829"/>
                    <a:pt x="42714" y="14884"/>
                    <a:pt x="43854" y="16550"/>
                  </a:cubicBezTo>
                  <a:cubicBezTo>
                    <a:pt x="45809" y="19279"/>
                    <a:pt x="49677" y="19917"/>
                    <a:pt x="51224" y="23319"/>
                  </a:cubicBezTo>
                  <a:cubicBezTo>
                    <a:pt x="52039" y="24666"/>
                    <a:pt x="52405" y="25020"/>
                    <a:pt x="54360" y="25694"/>
                  </a:cubicBezTo>
                  <a:cubicBezTo>
                    <a:pt x="55134" y="26367"/>
                    <a:pt x="55907" y="28387"/>
                    <a:pt x="56314" y="29060"/>
                  </a:cubicBezTo>
                  <a:cubicBezTo>
                    <a:pt x="58228" y="30761"/>
                    <a:pt x="58228" y="30761"/>
                    <a:pt x="58228" y="30761"/>
                  </a:cubicBezTo>
                  <a:lnTo>
                    <a:pt x="58228" y="30761"/>
                  </a:lnTo>
                  <a:cubicBezTo>
                    <a:pt x="59409" y="32427"/>
                    <a:pt x="59002" y="34802"/>
                    <a:pt x="59776" y="36822"/>
                  </a:cubicBezTo>
                  <a:cubicBezTo>
                    <a:pt x="60549" y="38523"/>
                    <a:pt x="62504" y="39196"/>
                    <a:pt x="64051" y="39196"/>
                  </a:cubicBezTo>
                  <a:cubicBezTo>
                    <a:pt x="66006" y="39196"/>
                    <a:pt x="66779" y="39551"/>
                    <a:pt x="68327" y="39870"/>
                  </a:cubicBezTo>
                  <a:cubicBezTo>
                    <a:pt x="69507" y="40224"/>
                    <a:pt x="70648" y="39870"/>
                    <a:pt x="71421" y="39870"/>
                  </a:cubicBezTo>
                  <a:cubicBezTo>
                    <a:pt x="72602" y="39870"/>
                    <a:pt x="74149" y="40897"/>
                    <a:pt x="75330" y="41216"/>
                  </a:cubicBezTo>
                  <a:cubicBezTo>
                    <a:pt x="76104" y="41571"/>
                    <a:pt x="77651" y="41571"/>
                    <a:pt x="78425" y="4192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7" name="Shape 2924">
              <a:extLst>
                <a:ext uri="{FF2B5EF4-FFF2-40B4-BE49-F238E27FC236}">
                  <a16:creationId xmlns:a16="http://schemas.microsoft.com/office/drawing/2014/main" id="{119D04EC-AAE3-209E-31D4-701992DBD34D}"/>
                </a:ext>
              </a:extLst>
            </p:cNvPr>
            <p:cNvSpPr/>
            <p:nvPr/>
          </p:nvSpPr>
          <p:spPr>
            <a:xfrm>
              <a:off x="15204965" y="4536048"/>
              <a:ext cx="1486569" cy="9852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" y="29984"/>
                  </a:moveTo>
                  <a:lnTo>
                    <a:pt x="761" y="29984"/>
                  </a:lnTo>
                  <a:cubicBezTo>
                    <a:pt x="5729" y="32342"/>
                    <a:pt x="8774" y="19647"/>
                    <a:pt x="12981" y="29440"/>
                  </a:cubicBezTo>
                  <a:cubicBezTo>
                    <a:pt x="14504" y="31738"/>
                    <a:pt x="16427" y="29984"/>
                    <a:pt x="17949" y="28836"/>
                  </a:cubicBezTo>
                  <a:cubicBezTo>
                    <a:pt x="20994" y="26539"/>
                    <a:pt x="22918" y="29984"/>
                    <a:pt x="25963" y="29984"/>
                  </a:cubicBezTo>
                  <a:cubicBezTo>
                    <a:pt x="28247" y="29984"/>
                    <a:pt x="27485" y="24785"/>
                    <a:pt x="30530" y="27687"/>
                  </a:cubicBezTo>
                  <a:cubicBezTo>
                    <a:pt x="32454" y="29440"/>
                    <a:pt x="37823" y="31738"/>
                    <a:pt x="39706" y="31738"/>
                  </a:cubicBezTo>
                  <a:cubicBezTo>
                    <a:pt x="41629" y="31738"/>
                    <a:pt x="42791" y="29440"/>
                    <a:pt x="44313" y="28292"/>
                  </a:cubicBezTo>
                  <a:cubicBezTo>
                    <a:pt x="46237" y="27083"/>
                    <a:pt x="48520" y="28292"/>
                    <a:pt x="50043" y="26539"/>
                  </a:cubicBezTo>
                  <a:cubicBezTo>
                    <a:pt x="51565" y="24241"/>
                    <a:pt x="51926" y="20795"/>
                    <a:pt x="53088" y="17894"/>
                  </a:cubicBezTo>
                  <a:cubicBezTo>
                    <a:pt x="54611" y="13299"/>
                    <a:pt x="58056" y="14448"/>
                    <a:pt x="60340" y="10397"/>
                  </a:cubicBezTo>
                  <a:cubicBezTo>
                    <a:pt x="61101" y="8644"/>
                    <a:pt x="61903" y="6952"/>
                    <a:pt x="63025" y="5198"/>
                  </a:cubicBezTo>
                  <a:cubicBezTo>
                    <a:pt x="64186" y="3506"/>
                    <a:pt x="65709" y="1148"/>
                    <a:pt x="66110" y="0"/>
                  </a:cubicBezTo>
                  <a:lnTo>
                    <a:pt x="66110" y="0"/>
                  </a:lnTo>
                  <a:cubicBezTo>
                    <a:pt x="68393" y="3506"/>
                    <a:pt x="67993" y="2357"/>
                    <a:pt x="68754" y="6952"/>
                  </a:cubicBezTo>
                  <a:cubicBezTo>
                    <a:pt x="69155" y="9249"/>
                    <a:pt x="70677" y="11546"/>
                    <a:pt x="71439" y="13843"/>
                  </a:cubicBezTo>
                  <a:cubicBezTo>
                    <a:pt x="72601" y="17894"/>
                    <a:pt x="72200" y="21340"/>
                    <a:pt x="74484" y="24785"/>
                  </a:cubicBezTo>
                  <a:cubicBezTo>
                    <a:pt x="76407" y="27083"/>
                    <a:pt x="77168" y="29440"/>
                    <a:pt x="80213" y="27083"/>
                  </a:cubicBezTo>
                  <a:cubicBezTo>
                    <a:pt x="81375" y="25994"/>
                    <a:pt x="82898" y="23093"/>
                    <a:pt x="84020" y="23637"/>
                  </a:cubicBezTo>
                  <a:cubicBezTo>
                    <a:pt x="85181" y="23637"/>
                    <a:pt x="85582" y="25390"/>
                    <a:pt x="86704" y="25994"/>
                  </a:cubicBezTo>
                  <a:cubicBezTo>
                    <a:pt x="88627" y="27083"/>
                    <a:pt x="91672" y="25390"/>
                    <a:pt x="93595" y="25390"/>
                  </a:cubicBezTo>
                  <a:cubicBezTo>
                    <a:pt x="95879" y="25390"/>
                    <a:pt x="98564" y="27687"/>
                    <a:pt x="100848" y="25994"/>
                  </a:cubicBezTo>
                  <a:cubicBezTo>
                    <a:pt x="103893" y="23093"/>
                    <a:pt x="104694" y="16745"/>
                    <a:pt x="109262" y="19042"/>
                  </a:cubicBezTo>
                  <a:cubicBezTo>
                    <a:pt x="110784" y="19647"/>
                    <a:pt x="112707" y="20795"/>
                    <a:pt x="113829" y="22488"/>
                  </a:cubicBezTo>
                  <a:cubicBezTo>
                    <a:pt x="114230" y="24241"/>
                    <a:pt x="113829" y="26539"/>
                    <a:pt x="115752" y="26539"/>
                  </a:cubicBezTo>
                  <a:lnTo>
                    <a:pt x="115752" y="26539"/>
                  </a:lnTo>
                  <a:cubicBezTo>
                    <a:pt x="116153" y="30589"/>
                    <a:pt x="116153" y="30589"/>
                    <a:pt x="116153" y="30589"/>
                  </a:cubicBezTo>
                  <a:cubicBezTo>
                    <a:pt x="116914" y="31133"/>
                    <a:pt x="117676" y="32342"/>
                    <a:pt x="117676" y="34035"/>
                  </a:cubicBezTo>
                  <a:cubicBezTo>
                    <a:pt x="117275" y="36937"/>
                    <a:pt x="117275" y="40926"/>
                    <a:pt x="118437" y="43224"/>
                  </a:cubicBezTo>
                  <a:cubicBezTo>
                    <a:pt x="119959" y="46730"/>
                    <a:pt x="119198" y="51929"/>
                    <a:pt x="118437" y="55375"/>
                  </a:cubicBezTo>
                  <a:cubicBezTo>
                    <a:pt x="118797" y="56523"/>
                    <a:pt x="119198" y="57672"/>
                    <a:pt x="119198" y="58821"/>
                  </a:cubicBezTo>
                  <a:cubicBezTo>
                    <a:pt x="118797" y="59969"/>
                    <a:pt x="118437" y="61118"/>
                    <a:pt x="118437" y="61722"/>
                  </a:cubicBezTo>
                  <a:cubicBezTo>
                    <a:pt x="118437" y="62267"/>
                    <a:pt x="118437" y="62871"/>
                    <a:pt x="118437" y="63415"/>
                  </a:cubicBezTo>
                  <a:cubicBezTo>
                    <a:pt x="118797" y="64020"/>
                    <a:pt x="118437" y="64624"/>
                    <a:pt x="118437" y="65168"/>
                  </a:cubicBezTo>
                  <a:lnTo>
                    <a:pt x="118437" y="65168"/>
                  </a:lnTo>
                  <a:cubicBezTo>
                    <a:pt x="114991" y="68614"/>
                    <a:pt x="114991" y="68614"/>
                    <a:pt x="114991" y="68614"/>
                  </a:cubicBezTo>
                  <a:cubicBezTo>
                    <a:pt x="113469" y="70911"/>
                    <a:pt x="115392" y="73209"/>
                    <a:pt x="114590" y="76110"/>
                  </a:cubicBezTo>
                  <a:cubicBezTo>
                    <a:pt x="113469" y="79556"/>
                    <a:pt x="111545" y="78408"/>
                    <a:pt x="109662" y="79556"/>
                  </a:cubicBezTo>
                  <a:cubicBezTo>
                    <a:pt x="104694" y="81914"/>
                    <a:pt x="106978" y="87052"/>
                    <a:pt x="104694" y="92251"/>
                  </a:cubicBezTo>
                  <a:cubicBezTo>
                    <a:pt x="103131" y="95697"/>
                    <a:pt x="105055" y="97450"/>
                    <a:pt x="103131" y="100352"/>
                  </a:cubicBezTo>
                  <a:cubicBezTo>
                    <a:pt x="102370" y="102045"/>
                    <a:pt x="100487" y="102649"/>
                    <a:pt x="100086" y="104403"/>
                  </a:cubicBezTo>
                  <a:cubicBezTo>
                    <a:pt x="98924" y="107244"/>
                    <a:pt x="98564" y="109541"/>
                    <a:pt x="97402" y="112443"/>
                  </a:cubicBezTo>
                  <a:cubicBezTo>
                    <a:pt x="96280" y="114196"/>
                    <a:pt x="94357" y="114740"/>
                    <a:pt x="93195" y="115889"/>
                  </a:cubicBezTo>
                  <a:cubicBezTo>
                    <a:pt x="92834" y="117037"/>
                    <a:pt x="93195" y="118790"/>
                    <a:pt x="92434" y="119939"/>
                  </a:cubicBezTo>
                  <a:lnTo>
                    <a:pt x="92434" y="119939"/>
                  </a:lnTo>
                  <a:cubicBezTo>
                    <a:pt x="85943" y="114196"/>
                    <a:pt x="85943" y="114196"/>
                    <a:pt x="85943" y="114196"/>
                  </a:cubicBezTo>
                  <a:lnTo>
                    <a:pt x="85943" y="114196"/>
                  </a:lnTo>
                  <a:cubicBezTo>
                    <a:pt x="85582" y="110690"/>
                    <a:pt x="85582" y="110690"/>
                    <a:pt x="85582" y="110690"/>
                  </a:cubicBezTo>
                  <a:cubicBezTo>
                    <a:pt x="85582" y="108997"/>
                    <a:pt x="84821" y="108392"/>
                    <a:pt x="84020" y="107244"/>
                  </a:cubicBezTo>
                  <a:cubicBezTo>
                    <a:pt x="82898" y="106095"/>
                    <a:pt x="82898" y="105491"/>
                    <a:pt x="82898" y="103193"/>
                  </a:cubicBezTo>
                  <a:cubicBezTo>
                    <a:pt x="82497" y="99748"/>
                    <a:pt x="80614" y="97450"/>
                    <a:pt x="79853" y="94005"/>
                  </a:cubicBezTo>
                  <a:cubicBezTo>
                    <a:pt x="79452" y="92856"/>
                    <a:pt x="79452" y="88261"/>
                    <a:pt x="79091" y="87657"/>
                  </a:cubicBezTo>
                  <a:cubicBezTo>
                    <a:pt x="76808" y="85360"/>
                    <a:pt x="74884" y="88261"/>
                    <a:pt x="72961" y="84211"/>
                  </a:cubicBezTo>
                  <a:cubicBezTo>
                    <a:pt x="71799" y="82458"/>
                    <a:pt x="71038" y="82458"/>
                    <a:pt x="69916" y="81914"/>
                  </a:cubicBezTo>
                  <a:lnTo>
                    <a:pt x="69916" y="81914"/>
                  </a:lnTo>
                  <a:cubicBezTo>
                    <a:pt x="67993" y="81914"/>
                    <a:pt x="66110" y="80765"/>
                    <a:pt x="66110" y="77259"/>
                  </a:cubicBezTo>
                  <a:cubicBezTo>
                    <a:pt x="66110" y="75566"/>
                    <a:pt x="66470" y="70911"/>
                    <a:pt x="63786" y="72664"/>
                  </a:cubicBezTo>
                  <a:cubicBezTo>
                    <a:pt x="62263" y="73209"/>
                    <a:pt x="61502" y="76715"/>
                    <a:pt x="60340" y="72664"/>
                  </a:cubicBezTo>
                  <a:cubicBezTo>
                    <a:pt x="59979" y="70911"/>
                    <a:pt x="59579" y="70367"/>
                    <a:pt x="59218" y="68614"/>
                  </a:cubicBezTo>
                  <a:cubicBezTo>
                    <a:pt x="58457" y="65168"/>
                    <a:pt x="58818" y="62871"/>
                    <a:pt x="58818" y="59425"/>
                  </a:cubicBezTo>
                  <a:cubicBezTo>
                    <a:pt x="58818" y="58277"/>
                    <a:pt x="59579" y="53622"/>
                    <a:pt x="58056" y="53622"/>
                  </a:cubicBezTo>
                  <a:cubicBezTo>
                    <a:pt x="57295" y="54226"/>
                    <a:pt x="55772" y="54226"/>
                    <a:pt x="55011" y="54770"/>
                  </a:cubicBezTo>
                  <a:cubicBezTo>
                    <a:pt x="53849" y="56523"/>
                    <a:pt x="53849" y="58277"/>
                    <a:pt x="53088" y="59969"/>
                  </a:cubicBezTo>
                  <a:cubicBezTo>
                    <a:pt x="52327" y="61118"/>
                    <a:pt x="48881" y="55919"/>
                    <a:pt x="48520" y="55375"/>
                  </a:cubicBezTo>
                  <a:cubicBezTo>
                    <a:pt x="47759" y="54770"/>
                    <a:pt x="46237" y="53078"/>
                    <a:pt x="45836" y="53078"/>
                  </a:cubicBezTo>
                  <a:cubicBezTo>
                    <a:pt x="43913" y="52473"/>
                    <a:pt x="42791" y="54770"/>
                    <a:pt x="41228" y="55375"/>
                  </a:cubicBezTo>
                  <a:cubicBezTo>
                    <a:pt x="38584" y="57672"/>
                    <a:pt x="36300" y="59425"/>
                    <a:pt x="33976" y="62267"/>
                  </a:cubicBezTo>
                  <a:cubicBezTo>
                    <a:pt x="32454" y="64020"/>
                    <a:pt x="30530" y="66317"/>
                    <a:pt x="28647" y="65168"/>
                  </a:cubicBezTo>
                  <a:cubicBezTo>
                    <a:pt x="25202" y="63415"/>
                    <a:pt x="22517" y="58821"/>
                    <a:pt x="19833" y="55919"/>
                  </a:cubicBezTo>
                  <a:cubicBezTo>
                    <a:pt x="17549" y="53078"/>
                    <a:pt x="14504" y="51929"/>
                    <a:pt x="12580" y="49571"/>
                  </a:cubicBezTo>
                  <a:cubicBezTo>
                    <a:pt x="9936" y="45581"/>
                    <a:pt x="8013" y="42136"/>
                    <a:pt x="4166" y="41531"/>
                  </a:cubicBezTo>
                  <a:lnTo>
                    <a:pt x="4166" y="41531"/>
                  </a:lnTo>
                  <a:cubicBezTo>
                    <a:pt x="3806" y="40926"/>
                    <a:pt x="3806" y="40382"/>
                    <a:pt x="3445" y="39778"/>
                  </a:cubicBezTo>
                  <a:cubicBezTo>
                    <a:pt x="3445" y="39234"/>
                    <a:pt x="3045" y="39234"/>
                    <a:pt x="2644" y="38629"/>
                  </a:cubicBezTo>
                  <a:cubicBezTo>
                    <a:pt x="2283" y="37481"/>
                    <a:pt x="1522" y="36937"/>
                    <a:pt x="1121" y="36332"/>
                  </a:cubicBezTo>
                  <a:cubicBezTo>
                    <a:pt x="761" y="34639"/>
                    <a:pt x="0" y="31738"/>
                    <a:pt x="761" y="29984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8" name="Shape 2925">
              <a:extLst>
                <a:ext uri="{FF2B5EF4-FFF2-40B4-BE49-F238E27FC236}">
                  <a16:creationId xmlns:a16="http://schemas.microsoft.com/office/drawing/2014/main" id="{ABC30676-E441-BDBA-BEFA-6FBB1DFB6C2E}"/>
                </a:ext>
              </a:extLst>
            </p:cNvPr>
            <p:cNvSpPr/>
            <p:nvPr/>
          </p:nvSpPr>
          <p:spPr>
            <a:xfrm>
              <a:off x="15715084" y="5210410"/>
              <a:ext cx="553904" cy="4444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920" y="0"/>
                  </a:moveTo>
                  <a:lnTo>
                    <a:pt x="76920" y="0"/>
                  </a:lnTo>
                  <a:cubicBezTo>
                    <a:pt x="79928" y="1204"/>
                    <a:pt x="81969" y="1204"/>
                    <a:pt x="85085" y="5083"/>
                  </a:cubicBezTo>
                  <a:cubicBezTo>
                    <a:pt x="90241" y="14046"/>
                    <a:pt x="95398" y="7625"/>
                    <a:pt x="101521" y="12709"/>
                  </a:cubicBezTo>
                  <a:cubicBezTo>
                    <a:pt x="102488" y="14046"/>
                    <a:pt x="102488" y="24214"/>
                    <a:pt x="103563" y="26755"/>
                  </a:cubicBezTo>
                  <a:cubicBezTo>
                    <a:pt x="105604" y="34381"/>
                    <a:pt x="110653" y="39464"/>
                    <a:pt x="111727" y="47090"/>
                  </a:cubicBezTo>
                  <a:cubicBezTo>
                    <a:pt x="111727" y="52173"/>
                    <a:pt x="111727" y="53511"/>
                    <a:pt x="114735" y="56053"/>
                  </a:cubicBezTo>
                  <a:cubicBezTo>
                    <a:pt x="116884" y="58595"/>
                    <a:pt x="118925" y="59933"/>
                    <a:pt x="118925" y="63678"/>
                  </a:cubicBezTo>
                  <a:cubicBezTo>
                    <a:pt x="119892" y="71438"/>
                    <a:pt x="119892" y="71438"/>
                    <a:pt x="119892" y="71438"/>
                  </a:cubicBezTo>
                  <a:lnTo>
                    <a:pt x="119892" y="71438"/>
                  </a:lnTo>
                  <a:cubicBezTo>
                    <a:pt x="117851" y="73979"/>
                    <a:pt x="115810" y="75183"/>
                    <a:pt x="113769" y="76521"/>
                  </a:cubicBezTo>
                  <a:cubicBezTo>
                    <a:pt x="110653" y="79063"/>
                    <a:pt x="108612" y="82809"/>
                    <a:pt x="106571" y="85484"/>
                  </a:cubicBezTo>
                  <a:cubicBezTo>
                    <a:pt x="99480" y="91772"/>
                    <a:pt x="98406" y="101939"/>
                    <a:pt x="94324" y="109698"/>
                  </a:cubicBezTo>
                  <a:lnTo>
                    <a:pt x="94324" y="109698"/>
                  </a:lnTo>
                  <a:cubicBezTo>
                    <a:pt x="89167" y="112240"/>
                    <a:pt x="81969" y="117324"/>
                    <a:pt x="76920" y="114782"/>
                  </a:cubicBezTo>
                  <a:cubicBezTo>
                    <a:pt x="72837" y="110903"/>
                    <a:pt x="67681" y="105819"/>
                    <a:pt x="63598" y="112240"/>
                  </a:cubicBezTo>
                  <a:cubicBezTo>
                    <a:pt x="60483" y="117324"/>
                    <a:pt x="57367" y="119866"/>
                    <a:pt x="51244" y="119866"/>
                  </a:cubicBezTo>
                  <a:cubicBezTo>
                    <a:pt x="45120" y="119866"/>
                    <a:pt x="38997" y="115986"/>
                    <a:pt x="32873" y="113444"/>
                  </a:cubicBezTo>
                  <a:cubicBezTo>
                    <a:pt x="25675" y="109698"/>
                    <a:pt x="16436" y="107157"/>
                    <a:pt x="8272" y="101939"/>
                  </a:cubicBezTo>
                  <a:lnTo>
                    <a:pt x="8272" y="101939"/>
                  </a:lnTo>
                  <a:cubicBezTo>
                    <a:pt x="9239" y="96856"/>
                    <a:pt x="10313" y="93110"/>
                    <a:pt x="12354" y="89230"/>
                  </a:cubicBezTo>
                  <a:cubicBezTo>
                    <a:pt x="13428" y="85484"/>
                    <a:pt x="16436" y="81605"/>
                    <a:pt x="16436" y="79063"/>
                  </a:cubicBezTo>
                  <a:cubicBezTo>
                    <a:pt x="16436" y="71438"/>
                    <a:pt x="16436" y="54849"/>
                    <a:pt x="10313" y="50969"/>
                  </a:cubicBezTo>
                  <a:cubicBezTo>
                    <a:pt x="7197" y="48428"/>
                    <a:pt x="6230" y="45886"/>
                    <a:pt x="5156" y="42006"/>
                  </a:cubicBezTo>
                  <a:cubicBezTo>
                    <a:pt x="4189" y="38260"/>
                    <a:pt x="0" y="31839"/>
                    <a:pt x="1074" y="29297"/>
                  </a:cubicBezTo>
                  <a:cubicBezTo>
                    <a:pt x="2148" y="22876"/>
                    <a:pt x="10313" y="25418"/>
                    <a:pt x="13428" y="22876"/>
                  </a:cubicBezTo>
                  <a:cubicBezTo>
                    <a:pt x="19552" y="21672"/>
                    <a:pt x="28683" y="24214"/>
                    <a:pt x="34914" y="26755"/>
                  </a:cubicBezTo>
                  <a:cubicBezTo>
                    <a:pt x="42112" y="29297"/>
                    <a:pt x="49203" y="26755"/>
                    <a:pt x="56401" y="26755"/>
                  </a:cubicBezTo>
                  <a:cubicBezTo>
                    <a:pt x="61557" y="26755"/>
                    <a:pt x="63598" y="29297"/>
                    <a:pt x="66714" y="31839"/>
                  </a:cubicBezTo>
                  <a:cubicBezTo>
                    <a:pt x="71763" y="35719"/>
                    <a:pt x="71763" y="24214"/>
                    <a:pt x="73804" y="21672"/>
                  </a:cubicBezTo>
                  <a:cubicBezTo>
                    <a:pt x="77887" y="12709"/>
                    <a:pt x="75846" y="7625"/>
                    <a:pt x="76920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9" name="Shape 2926">
              <a:extLst>
                <a:ext uri="{FF2B5EF4-FFF2-40B4-BE49-F238E27FC236}">
                  <a16:creationId xmlns:a16="http://schemas.microsoft.com/office/drawing/2014/main" id="{91B2C826-9407-A823-9900-D19D9E497684}"/>
                </a:ext>
              </a:extLst>
            </p:cNvPr>
            <p:cNvSpPr/>
            <p:nvPr/>
          </p:nvSpPr>
          <p:spPr>
            <a:xfrm>
              <a:off x="15844254" y="6289830"/>
              <a:ext cx="426923" cy="4641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4" y="26923"/>
                  </a:moveTo>
                  <a:lnTo>
                    <a:pt x="2654" y="26923"/>
                  </a:lnTo>
                  <a:cubicBezTo>
                    <a:pt x="2654" y="28076"/>
                    <a:pt x="4051" y="28076"/>
                    <a:pt x="5308" y="29358"/>
                  </a:cubicBezTo>
                  <a:cubicBezTo>
                    <a:pt x="6705" y="30512"/>
                    <a:pt x="0" y="36666"/>
                    <a:pt x="2654" y="40384"/>
                  </a:cubicBezTo>
                  <a:cubicBezTo>
                    <a:pt x="4051" y="40384"/>
                    <a:pt x="5308" y="41538"/>
                    <a:pt x="5308" y="42820"/>
                  </a:cubicBezTo>
                  <a:cubicBezTo>
                    <a:pt x="6705" y="43974"/>
                    <a:pt x="6705" y="45256"/>
                    <a:pt x="7962" y="45256"/>
                  </a:cubicBezTo>
                  <a:cubicBezTo>
                    <a:pt x="10616" y="46410"/>
                    <a:pt x="10616" y="46410"/>
                    <a:pt x="12013" y="48846"/>
                  </a:cubicBezTo>
                  <a:cubicBezTo>
                    <a:pt x="13271" y="52564"/>
                    <a:pt x="13271" y="52564"/>
                    <a:pt x="13271" y="52564"/>
                  </a:cubicBezTo>
                  <a:lnTo>
                    <a:pt x="13271" y="52564"/>
                  </a:lnTo>
                  <a:cubicBezTo>
                    <a:pt x="14668" y="52564"/>
                    <a:pt x="21373" y="53717"/>
                    <a:pt x="22630" y="56282"/>
                  </a:cubicBezTo>
                  <a:cubicBezTo>
                    <a:pt x="22630" y="59871"/>
                    <a:pt x="17322" y="59871"/>
                    <a:pt x="17322" y="63589"/>
                  </a:cubicBezTo>
                  <a:cubicBezTo>
                    <a:pt x="17322" y="64743"/>
                    <a:pt x="19976" y="66025"/>
                    <a:pt x="19976" y="68461"/>
                  </a:cubicBezTo>
                  <a:cubicBezTo>
                    <a:pt x="19976" y="72179"/>
                    <a:pt x="17322" y="73333"/>
                    <a:pt x="19976" y="75769"/>
                  </a:cubicBezTo>
                  <a:cubicBezTo>
                    <a:pt x="34644" y="78205"/>
                    <a:pt x="25285" y="81923"/>
                    <a:pt x="25285" y="90384"/>
                  </a:cubicBezTo>
                  <a:cubicBezTo>
                    <a:pt x="25285" y="102692"/>
                    <a:pt x="38556" y="95384"/>
                    <a:pt x="47916" y="95384"/>
                  </a:cubicBezTo>
                  <a:cubicBezTo>
                    <a:pt x="47916" y="97820"/>
                    <a:pt x="47916" y="100256"/>
                    <a:pt x="47916" y="102692"/>
                  </a:cubicBezTo>
                  <a:cubicBezTo>
                    <a:pt x="47916" y="103846"/>
                    <a:pt x="47916" y="106410"/>
                    <a:pt x="49313" y="107564"/>
                  </a:cubicBezTo>
                  <a:cubicBezTo>
                    <a:pt x="51967" y="108846"/>
                    <a:pt x="55878" y="108846"/>
                    <a:pt x="55878" y="112435"/>
                  </a:cubicBezTo>
                  <a:cubicBezTo>
                    <a:pt x="55878" y="112435"/>
                    <a:pt x="55878" y="113717"/>
                    <a:pt x="55878" y="114871"/>
                  </a:cubicBezTo>
                  <a:cubicBezTo>
                    <a:pt x="55878" y="116153"/>
                    <a:pt x="55878" y="117307"/>
                    <a:pt x="55878" y="117307"/>
                  </a:cubicBezTo>
                  <a:lnTo>
                    <a:pt x="55878" y="117307"/>
                  </a:lnTo>
                  <a:cubicBezTo>
                    <a:pt x="59930" y="116153"/>
                    <a:pt x="58672" y="114871"/>
                    <a:pt x="63981" y="116153"/>
                  </a:cubicBezTo>
                  <a:cubicBezTo>
                    <a:pt x="70547" y="119871"/>
                    <a:pt x="66635" y="110000"/>
                    <a:pt x="70547" y="110000"/>
                  </a:cubicBezTo>
                  <a:cubicBezTo>
                    <a:pt x="73341" y="110000"/>
                    <a:pt x="74598" y="110000"/>
                    <a:pt x="75855" y="111282"/>
                  </a:cubicBezTo>
                  <a:cubicBezTo>
                    <a:pt x="79906" y="111282"/>
                    <a:pt x="81303" y="107564"/>
                    <a:pt x="83958" y="110000"/>
                  </a:cubicBezTo>
                  <a:cubicBezTo>
                    <a:pt x="88009" y="112435"/>
                    <a:pt x="86612" y="110000"/>
                    <a:pt x="90523" y="108846"/>
                  </a:cubicBezTo>
                  <a:cubicBezTo>
                    <a:pt x="91920" y="108846"/>
                    <a:pt x="91920" y="110000"/>
                    <a:pt x="93317" y="111282"/>
                  </a:cubicBezTo>
                  <a:cubicBezTo>
                    <a:pt x="97229" y="112435"/>
                    <a:pt x="102537" y="112435"/>
                    <a:pt x="105192" y="110000"/>
                  </a:cubicBezTo>
                  <a:cubicBezTo>
                    <a:pt x="107846" y="108846"/>
                    <a:pt x="107846" y="103846"/>
                    <a:pt x="111897" y="101410"/>
                  </a:cubicBezTo>
                  <a:cubicBezTo>
                    <a:pt x="119860" y="101410"/>
                    <a:pt x="119860" y="101410"/>
                    <a:pt x="119860" y="101410"/>
                  </a:cubicBezTo>
                  <a:lnTo>
                    <a:pt x="119860" y="101410"/>
                  </a:lnTo>
                  <a:cubicBezTo>
                    <a:pt x="119860" y="98974"/>
                    <a:pt x="119860" y="97820"/>
                    <a:pt x="119860" y="95384"/>
                  </a:cubicBezTo>
                  <a:cubicBezTo>
                    <a:pt x="119860" y="94102"/>
                    <a:pt x="118603" y="91666"/>
                    <a:pt x="118603" y="90384"/>
                  </a:cubicBezTo>
                  <a:cubicBezTo>
                    <a:pt x="118603" y="89230"/>
                    <a:pt x="119860" y="86794"/>
                    <a:pt x="118603" y="85641"/>
                  </a:cubicBezTo>
                  <a:cubicBezTo>
                    <a:pt x="118603" y="85641"/>
                    <a:pt x="118603" y="84358"/>
                    <a:pt x="118603" y="83076"/>
                  </a:cubicBezTo>
                  <a:lnTo>
                    <a:pt x="118603" y="83076"/>
                  </a:lnTo>
                  <a:cubicBezTo>
                    <a:pt x="115948" y="78205"/>
                    <a:pt x="115948" y="78205"/>
                    <a:pt x="115948" y="78205"/>
                  </a:cubicBezTo>
                  <a:cubicBezTo>
                    <a:pt x="113154" y="73333"/>
                    <a:pt x="99883" y="56282"/>
                    <a:pt x="106589" y="52564"/>
                  </a:cubicBezTo>
                  <a:cubicBezTo>
                    <a:pt x="107846" y="51410"/>
                    <a:pt x="110640" y="47692"/>
                    <a:pt x="111897" y="47692"/>
                  </a:cubicBezTo>
                  <a:cubicBezTo>
                    <a:pt x="111897" y="46410"/>
                    <a:pt x="107846" y="45256"/>
                    <a:pt x="107846" y="43974"/>
                  </a:cubicBezTo>
                  <a:cubicBezTo>
                    <a:pt x="106589" y="42820"/>
                    <a:pt x="105192" y="41538"/>
                    <a:pt x="103934" y="39102"/>
                  </a:cubicBezTo>
                  <a:cubicBezTo>
                    <a:pt x="102537" y="36666"/>
                    <a:pt x="106589" y="32948"/>
                    <a:pt x="103934" y="29358"/>
                  </a:cubicBezTo>
                  <a:cubicBezTo>
                    <a:pt x="102537" y="26923"/>
                    <a:pt x="103934" y="25641"/>
                    <a:pt x="105192" y="23205"/>
                  </a:cubicBezTo>
                  <a:cubicBezTo>
                    <a:pt x="106589" y="11025"/>
                    <a:pt x="106589" y="11025"/>
                    <a:pt x="106589" y="11025"/>
                  </a:cubicBezTo>
                  <a:lnTo>
                    <a:pt x="106589" y="11025"/>
                  </a:lnTo>
                  <a:cubicBezTo>
                    <a:pt x="107846" y="1153"/>
                    <a:pt x="107846" y="1153"/>
                    <a:pt x="107846" y="1153"/>
                  </a:cubicBezTo>
                  <a:cubicBezTo>
                    <a:pt x="91920" y="0"/>
                    <a:pt x="91920" y="0"/>
                    <a:pt x="91920" y="0"/>
                  </a:cubicBezTo>
                  <a:lnTo>
                    <a:pt x="91920" y="0"/>
                  </a:lnTo>
                  <a:cubicBezTo>
                    <a:pt x="83958" y="3717"/>
                    <a:pt x="83958" y="3717"/>
                    <a:pt x="83958" y="3717"/>
                  </a:cubicBezTo>
                  <a:cubicBezTo>
                    <a:pt x="69289" y="12179"/>
                    <a:pt x="54621" y="2435"/>
                    <a:pt x="38556" y="8589"/>
                  </a:cubicBezTo>
                  <a:cubicBezTo>
                    <a:pt x="34644" y="11025"/>
                    <a:pt x="31990" y="8589"/>
                    <a:pt x="26682" y="12179"/>
                  </a:cubicBezTo>
                  <a:cubicBezTo>
                    <a:pt x="24027" y="13461"/>
                    <a:pt x="21373" y="12179"/>
                    <a:pt x="19976" y="13461"/>
                  </a:cubicBezTo>
                  <a:cubicBezTo>
                    <a:pt x="13271" y="15897"/>
                    <a:pt x="10616" y="25641"/>
                    <a:pt x="2654" y="26923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0" name="Shape 2927">
              <a:extLst>
                <a:ext uri="{FF2B5EF4-FFF2-40B4-BE49-F238E27FC236}">
                  <a16:creationId xmlns:a16="http://schemas.microsoft.com/office/drawing/2014/main" id="{084DAAE7-4055-684F-95A0-AABF68E22304}"/>
                </a:ext>
              </a:extLst>
            </p:cNvPr>
            <p:cNvSpPr/>
            <p:nvPr/>
          </p:nvSpPr>
          <p:spPr>
            <a:xfrm>
              <a:off x="15275023" y="6493453"/>
              <a:ext cx="766272" cy="7159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233" y="0"/>
                  </a:moveTo>
                  <a:lnTo>
                    <a:pt x="96233" y="0"/>
                  </a:lnTo>
                  <a:cubicBezTo>
                    <a:pt x="97009" y="0"/>
                    <a:pt x="100737" y="750"/>
                    <a:pt x="101436" y="2416"/>
                  </a:cubicBezTo>
                  <a:cubicBezTo>
                    <a:pt x="101436" y="4750"/>
                    <a:pt x="98485" y="4750"/>
                    <a:pt x="98485" y="7166"/>
                  </a:cubicBezTo>
                  <a:cubicBezTo>
                    <a:pt x="98485" y="7916"/>
                    <a:pt x="99961" y="8750"/>
                    <a:pt x="99961" y="10333"/>
                  </a:cubicBezTo>
                  <a:cubicBezTo>
                    <a:pt x="99961" y="12750"/>
                    <a:pt x="98485" y="13500"/>
                    <a:pt x="99961" y="15083"/>
                  </a:cubicBezTo>
                  <a:cubicBezTo>
                    <a:pt x="108116" y="16666"/>
                    <a:pt x="102912" y="19083"/>
                    <a:pt x="102912" y="24583"/>
                  </a:cubicBezTo>
                  <a:cubicBezTo>
                    <a:pt x="102912" y="32583"/>
                    <a:pt x="110291" y="27833"/>
                    <a:pt x="115495" y="27833"/>
                  </a:cubicBezTo>
                  <a:cubicBezTo>
                    <a:pt x="115495" y="29416"/>
                    <a:pt x="115495" y="31000"/>
                    <a:pt x="115495" y="32583"/>
                  </a:cubicBezTo>
                  <a:cubicBezTo>
                    <a:pt x="115495" y="33333"/>
                    <a:pt x="115495" y="35000"/>
                    <a:pt x="116271" y="35750"/>
                  </a:cubicBezTo>
                  <a:cubicBezTo>
                    <a:pt x="117747" y="36583"/>
                    <a:pt x="119922" y="36583"/>
                    <a:pt x="119922" y="38916"/>
                  </a:cubicBezTo>
                  <a:cubicBezTo>
                    <a:pt x="119922" y="38916"/>
                    <a:pt x="119922" y="39750"/>
                    <a:pt x="119922" y="40500"/>
                  </a:cubicBezTo>
                  <a:cubicBezTo>
                    <a:pt x="119922" y="41333"/>
                    <a:pt x="119922" y="42083"/>
                    <a:pt x="119922" y="42083"/>
                  </a:cubicBezTo>
                  <a:lnTo>
                    <a:pt x="119922" y="42083"/>
                  </a:lnTo>
                  <a:cubicBezTo>
                    <a:pt x="119922" y="45333"/>
                    <a:pt x="119922" y="45333"/>
                    <a:pt x="119922" y="45333"/>
                  </a:cubicBezTo>
                  <a:cubicBezTo>
                    <a:pt x="119223" y="47666"/>
                    <a:pt x="118446" y="46083"/>
                    <a:pt x="117048" y="47666"/>
                  </a:cubicBezTo>
                  <a:cubicBezTo>
                    <a:pt x="117048" y="49250"/>
                    <a:pt x="117048" y="50083"/>
                    <a:pt x="117048" y="51666"/>
                  </a:cubicBezTo>
                  <a:cubicBezTo>
                    <a:pt x="116271" y="53250"/>
                    <a:pt x="117048" y="55583"/>
                    <a:pt x="116271" y="58000"/>
                  </a:cubicBezTo>
                  <a:cubicBezTo>
                    <a:pt x="116271" y="59583"/>
                    <a:pt x="115495" y="61166"/>
                    <a:pt x="116271" y="62833"/>
                  </a:cubicBezTo>
                  <a:lnTo>
                    <a:pt x="116271" y="62833"/>
                  </a:lnTo>
                  <a:cubicBezTo>
                    <a:pt x="113320" y="63583"/>
                    <a:pt x="113320" y="62000"/>
                    <a:pt x="111067" y="63583"/>
                  </a:cubicBezTo>
                  <a:cubicBezTo>
                    <a:pt x="110291" y="64333"/>
                    <a:pt x="107339" y="65166"/>
                    <a:pt x="106640" y="64333"/>
                  </a:cubicBezTo>
                  <a:cubicBezTo>
                    <a:pt x="105165" y="64333"/>
                    <a:pt x="105165" y="62833"/>
                    <a:pt x="103689" y="62000"/>
                  </a:cubicBezTo>
                  <a:cubicBezTo>
                    <a:pt x="97708" y="60416"/>
                    <a:pt x="96233" y="71500"/>
                    <a:pt x="96233" y="75500"/>
                  </a:cubicBezTo>
                  <a:cubicBezTo>
                    <a:pt x="95533" y="80250"/>
                    <a:pt x="94058" y="84250"/>
                    <a:pt x="93281" y="88250"/>
                  </a:cubicBezTo>
                  <a:lnTo>
                    <a:pt x="93281" y="88250"/>
                  </a:lnTo>
                  <a:cubicBezTo>
                    <a:pt x="88155" y="87416"/>
                    <a:pt x="88155" y="87416"/>
                    <a:pt x="88155" y="87416"/>
                  </a:cubicBezTo>
                  <a:cubicBezTo>
                    <a:pt x="87378" y="87416"/>
                    <a:pt x="87378" y="87416"/>
                    <a:pt x="86601" y="87416"/>
                  </a:cubicBezTo>
                  <a:cubicBezTo>
                    <a:pt x="85902" y="87416"/>
                    <a:pt x="85902" y="88250"/>
                    <a:pt x="84427" y="88250"/>
                  </a:cubicBezTo>
                  <a:cubicBezTo>
                    <a:pt x="83650" y="88250"/>
                    <a:pt x="82951" y="87416"/>
                    <a:pt x="81475" y="86583"/>
                  </a:cubicBezTo>
                  <a:cubicBezTo>
                    <a:pt x="80699" y="86583"/>
                    <a:pt x="79223" y="88250"/>
                    <a:pt x="77747" y="89000"/>
                  </a:cubicBezTo>
                  <a:cubicBezTo>
                    <a:pt x="72543" y="92166"/>
                    <a:pt x="64388" y="94583"/>
                    <a:pt x="64388" y="102500"/>
                  </a:cubicBezTo>
                  <a:cubicBezTo>
                    <a:pt x="64388" y="110500"/>
                    <a:pt x="53281" y="106500"/>
                    <a:pt x="48854" y="108833"/>
                  </a:cubicBezTo>
                  <a:cubicBezTo>
                    <a:pt x="43650" y="111250"/>
                    <a:pt x="42174" y="108833"/>
                    <a:pt x="36271" y="108833"/>
                  </a:cubicBezTo>
                  <a:cubicBezTo>
                    <a:pt x="31844" y="108833"/>
                    <a:pt x="26640" y="99333"/>
                    <a:pt x="23689" y="102500"/>
                  </a:cubicBezTo>
                  <a:cubicBezTo>
                    <a:pt x="19961" y="108083"/>
                    <a:pt x="18485" y="119916"/>
                    <a:pt x="11805" y="112083"/>
                  </a:cubicBezTo>
                  <a:cubicBezTo>
                    <a:pt x="5902" y="104916"/>
                    <a:pt x="5902" y="104916"/>
                    <a:pt x="5902" y="104916"/>
                  </a:cubicBezTo>
                  <a:lnTo>
                    <a:pt x="5902" y="104916"/>
                  </a:lnTo>
                  <a:cubicBezTo>
                    <a:pt x="5902" y="101750"/>
                    <a:pt x="3650" y="94583"/>
                    <a:pt x="4427" y="91416"/>
                  </a:cubicBezTo>
                  <a:cubicBezTo>
                    <a:pt x="5902" y="89000"/>
                    <a:pt x="6601" y="87416"/>
                    <a:pt x="5902" y="84250"/>
                  </a:cubicBezTo>
                  <a:cubicBezTo>
                    <a:pt x="5126" y="60416"/>
                    <a:pt x="5126" y="60416"/>
                    <a:pt x="5126" y="60416"/>
                  </a:cubicBezTo>
                  <a:cubicBezTo>
                    <a:pt x="5126" y="57250"/>
                    <a:pt x="3650" y="55583"/>
                    <a:pt x="2951" y="52416"/>
                  </a:cubicBezTo>
                  <a:cubicBezTo>
                    <a:pt x="1475" y="46916"/>
                    <a:pt x="0" y="44500"/>
                    <a:pt x="699" y="38916"/>
                  </a:cubicBezTo>
                  <a:cubicBezTo>
                    <a:pt x="699" y="35750"/>
                    <a:pt x="1475" y="32583"/>
                    <a:pt x="699" y="30166"/>
                  </a:cubicBezTo>
                  <a:lnTo>
                    <a:pt x="699" y="30166"/>
                  </a:lnTo>
                  <a:cubicBezTo>
                    <a:pt x="10330" y="28583"/>
                    <a:pt x="10330" y="28583"/>
                    <a:pt x="10330" y="28583"/>
                  </a:cubicBezTo>
                  <a:cubicBezTo>
                    <a:pt x="14058" y="29416"/>
                    <a:pt x="15533" y="29416"/>
                    <a:pt x="18485" y="25416"/>
                  </a:cubicBezTo>
                  <a:cubicBezTo>
                    <a:pt x="19961" y="23083"/>
                    <a:pt x="21436" y="25416"/>
                    <a:pt x="23689" y="26250"/>
                  </a:cubicBezTo>
                  <a:cubicBezTo>
                    <a:pt x="28116" y="28583"/>
                    <a:pt x="35495" y="25416"/>
                    <a:pt x="40000" y="23083"/>
                  </a:cubicBezTo>
                  <a:cubicBezTo>
                    <a:pt x="42174" y="21500"/>
                    <a:pt x="46601" y="24583"/>
                    <a:pt x="48854" y="25416"/>
                  </a:cubicBezTo>
                  <a:cubicBezTo>
                    <a:pt x="58485" y="29416"/>
                    <a:pt x="60737" y="19083"/>
                    <a:pt x="66640" y="15083"/>
                  </a:cubicBezTo>
                  <a:cubicBezTo>
                    <a:pt x="68815" y="13500"/>
                    <a:pt x="71067" y="15083"/>
                    <a:pt x="73320" y="16666"/>
                  </a:cubicBezTo>
                  <a:cubicBezTo>
                    <a:pt x="76970" y="18250"/>
                    <a:pt x="80699" y="17500"/>
                    <a:pt x="84427" y="15916"/>
                  </a:cubicBezTo>
                  <a:cubicBezTo>
                    <a:pt x="91106" y="11916"/>
                    <a:pt x="91106" y="11916"/>
                    <a:pt x="91106" y="11916"/>
                  </a:cubicBezTo>
                  <a:cubicBezTo>
                    <a:pt x="91805" y="10333"/>
                    <a:pt x="92582" y="8750"/>
                    <a:pt x="91805" y="7166"/>
                  </a:cubicBezTo>
                  <a:cubicBezTo>
                    <a:pt x="91805" y="6333"/>
                    <a:pt x="91805" y="5583"/>
                    <a:pt x="92582" y="4750"/>
                  </a:cubicBezTo>
                  <a:cubicBezTo>
                    <a:pt x="92582" y="4000"/>
                    <a:pt x="92582" y="3166"/>
                    <a:pt x="93281" y="2416"/>
                  </a:cubicBezTo>
                  <a:cubicBezTo>
                    <a:pt x="96233" y="0"/>
                    <a:pt x="96233" y="0"/>
                    <a:pt x="96233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1" name="Shape 2928">
              <a:extLst>
                <a:ext uri="{FF2B5EF4-FFF2-40B4-BE49-F238E27FC236}">
                  <a16:creationId xmlns:a16="http://schemas.microsoft.com/office/drawing/2014/main" id="{28B6A9F2-CBEA-3C81-5BE9-31D212D45851}"/>
                </a:ext>
              </a:extLst>
            </p:cNvPr>
            <p:cNvSpPr/>
            <p:nvPr/>
          </p:nvSpPr>
          <p:spPr>
            <a:xfrm>
              <a:off x="16012834" y="6681750"/>
              <a:ext cx="332781" cy="2714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4" y="27302"/>
                  </a:moveTo>
                  <a:lnTo>
                    <a:pt x="10224" y="27302"/>
                  </a:lnTo>
                  <a:cubicBezTo>
                    <a:pt x="15426" y="25321"/>
                    <a:pt x="13811" y="23119"/>
                    <a:pt x="20627" y="25321"/>
                  </a:cubicBezTo>
                  <a:cubicBezTo>
                    <a:pt x="29058" y="31706"/>
                    <a:pt x="24035" y="14752"/>
                    <a:pt x="29058" y="14752"/>
                  </a:cubicBezTo>
                  <a:cubicBezTo>
                    <a:pt x="32645" y="14752"/>
                    <a:pt x="34260" y="14752"/>
                    <a:pt x="35874" y="16954"/>
                  </a:cubicBezTo>
                  <a:cubicBezTo>
                    <a:pt x="41076" y="16954"/>
                    <a:pt x="42869" y="10568"/>
                    <a:pt x="46278" y="14752"/>
                  </a:cubicBezTo>
                  <a:cubicBezTo>
                    <a:pt x="51479" y="18935"/>
                    <a:pt x="49686" y="14752"/>
                    <a:pt x="54708" y="12770"/>
                  </a:cubicBezTo>
                  <a:cubicBezTo>
                    <a:pt x="56502" y="12770"/>
                    <a:pt x="56502" y="14752"/>
                    <a:pt x="58295" y="16954"/>
                  </a:cubicBezTo>
                  <a:cubicBezTo>
                    <a:pt x="63318" y="18935"/>
                    <a:pt x="70134" y="18935"/>
                    <a:pt x="73542" y="14752"/>
                  </a:cubicBezTo>
                  <a:cubicBezTo>
                    <a:pt x="76950" y="12770"/>
                    <a:pt x="76950" y="4183"/>
                    <a:pt x="82152" y="0"/>
                  </a:cubicBezTo>
                  <a:cubicBezTo>
                    <a:pt x="92376" y="0"/>
                    <a:pt x="92376" y="0"/>
                    <a:pt x="92376" y="0"/>
                  </a:cubicBezTo>
                  <a:lnTo>
                    <a:pt x="92376" y="0"/>
                  </a:lnTo>
                  <a:cubicBezTo>
                    <a:pt x="92376" y="18935"/>
                    <a:pt x="92376" y="18935"/>
                    <a:pt x="92376" y="18935"/>
                  </a:cubicBezTo>
                  <a:cubicBezTo>
                    <a:pt x="94170" y="21137"/>
                    <a:pt x="94170" y="23119"/>
                    <a:pt x="95784" y="27302"/>
                  </a:cubicBezTo>
                  <a:cubicBezTo>
                    <a:pt x="97578" y="31706"/>
                    <a:pt x="102600" y="31706"/>
                    <a:pt x="102600" y="40073"/>
                  </a:cubicBezTo>
                  <a:cubicBezTo>
                    <a:pt x="104394" y="44256"/>
                    <a:pt x="106188" y="48440"/>
                    <a:pt x="107802" y="52623"/>
                  </a:cubicBezTo>
                  <a:cubicBezTo>
                    <a:pt x="107802" y="54605"/>
                    <a:pt x="107802" y="59009"/>
                    <a:pt x="109596" y="60990"/>
                  </a:cubicBezTo>
                  <a:cubicBezTo>
                    <a:pt x="111210" y="65174"/>
                    <a:pt x="119820" y="62972"/>
                    <a:pt x="114618" y="69357"/>
                  </a:cubicBezTo>
                  <a:cubicBezTo>
                    <a:pt x="113004" y="73541"/>
                    <a:pt x="113004" y="86091"/>
                    <a:pt x="114618" y="90495"/>
                  </a:cubicBezTo>
                  <a:lnTo>
                    <a:pt x="114618" y="90495"/>
                  </a:lnTo>
                  <a:cubicBezTo>
                    <a:pt x="99372" y="88293"/>
                    <a:pt x="85560" y="86091"/>
                    <a:pt x="75336" y="86091"/>
                  </a:cubicBezTo>
                  <a:cubicBezTo>
                    <a:pt x="71928" y="86091"/>
                    <a:pt x="63318" y="94678"/>
                    <a:pt x="58295" y="96660"/>
                  </a:cubicBezTo>
                  <a:cubicBezTo>
                    <a:pt x="46278" y="103045"/>
                    <a:pt x="30852" y="113394"/>
                    <a:pt x="17219" y="119779"/>
                  </a:cubicBezTo>
                  <a:lnTo>
                    <a:pt x="17219" y="119779"/>
                  </a:lnTo>
                  <a:cubicBezTo>
                    <a:pt x="17219" y="113394"/>
                    <a:pt x="15426" y="105027"/>
                    <a:pt x="13811" y="100844"/>
                  </a:cubicBezTo>
                  <a:cubicBezTo>
                    <a:pt x="12017" y="96660"/>
                    <a:pt x="8609" y="92477"/>
                    <a:pt x="6816" y="88293"/>
                  </a:cubicBezTo>
                  <a:cubicBezTo>
                    <a:pt x="5201" y="86091"/>
                    <a:pt x="3587" y="84110"/>
                    <a:pt x="1793" y="82128"/>
                  </a:cubicBezTo>
                  <a:lnTo>
                    <a:pt x="1793" y="82128"/>
                  </a:lnTo>
                  <a:cubicBezTo>
                    <a:pt x="0" y="77724"/>
                    <a:pt x="1793" y="73541"/>
                    <a:pt x="1793" y="69357"/>
                  </a:cubicBezTo>
                  <a:cubicBezTo>
                    <a:pt x="3587" y="62972"/>
                    <a:pt x="1793" y="56807"/>
                    <a:pt x="3587" y="52623"/>
                  </a:cubicBezTo>
                  <a:cubicBezTo>
                    <a:pt x="3587" y="48440"/>
                    <a:pt x="3587" y="46238"/>
                    <a:pt x="3587" y="42055"/>
                  </a:cubicBezTo>
                  <a:cubicBezTo>
                    <a:pt x="6816" y="37871"/>
                    <a:pt x="8609" y="42055"/>
                    <a:pt x="10224" y="35889"/>
                  </a:cubicBezTo>
                  <a:cubicBezTo>
                    <a:pt x="10224" y="27302"/>
                    <a:pt x="10224" y="27302"/>
                    <a:pt x="10224" y="2730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2" name="Shape 2929">
              <a:extLst>
                <a:ext uri="{FF2B5EF4-FFF2-40B4-BE49-F238E27FC236}">
                  <a16:creationId xmlns:a16="http://schemas.microsoft.com/office/drawing/2014/main" id="{5FA0ADD4-5191-B9BC-D02D-3A906034C8E0}"/>
                </a:ext>
              </a:extLst>
            </p:cNvPr>
            <p:cNvSpPr/>
            <p:nvPr/>
          </p:nvSpPr>
          <p:spPr>
            <a:xfrm>
              <a:off x="15857390" y="6852532"/>
              <a:ext cx="203609" cy="2408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98" y="7145"/>
                  </a:moveTo>
                  <a:lnTo>
                    <a:pt x="94598" y="7145"/>
                  </a:lnTo>
                  <a:cubicBezTo>
                    <a:pt x="97518" y="9363"/>
                    <a:pt x="100145" y="11581"/>
                    <a:pt x="102773" y="14045"/>
                  </a:cubicBezTo>
                  <a:cubicBezTo>
                    <a:pt x="105693" y="18726"/>
                    <a:pt x="111240" y="23408"/>
                    <a:pt x="114160" y="28090"/>
                  </a:cubicBezTo>
                  <a:cubicBezTo>
                    <a:pt x="116788" y="32772"/>
                    <a:pt x="119708" y="42135"/>
                    <a:pt x="119708" y="49281"/>
                  </a:cubicBezTo>
                  <a:lnTo>
                    <a:pt x="119708" y="49281"/>
                  </a:lnTo>
                  <a:cubicBezTo>
                    <a:pt x="116788" y="49281"/>
                    <a:pt x="114160" y="49281"/>
                    <a:pt x="108321" y="49281"/>
                  </a:cubicBezTo>
                  <a:cubicBezTo>
                    <a:pt x="63941" y="107926"/>
                    <a:pt x="63941" y="107926"/>
                    <a:pt x="63941" y="107926"/>
                  </a:cubicBezTo>
                  <a:lnTo>
                    <a:pt x="63941" y="107926"/>
                  </a:lnTo>
                  <a:cubicBezTo>
                    <a:pt x="61021" y="103244"/>
                    <a:pt x="44379" y="101026"/>
                    <a:pt x="38832" y="101026"/>
                  </a:cubicBezTo>
                  <a:cubicBezTo>
                    <a:pt x="33284" y="103244"/>
                    <a:pt x="30656" y="98562"/>
                    <a:pt x="24817" y="105708"/>
                  </a:cubicBezTo>
                  <a:cubicBezTo>
                    <a:pt x="22189" y="107926"/>
                    <a:pt x="24817" y="112854"/>
                    <a:pt x="22189" y="117289"/>
                  </a:cubicBezTo>
                  <a:cubicBezTo>
                    <a:pt x="19270" y="119753"/>
                    <a:pt x="8175" y="119753"/>
                    <a:pt x="2627" y="117289"/>
                  </a:cubicBezTo>
                  <a:cubicBezTo>
                    <a:pt x="2627" y="115071"/>
                    <a:pt x="0" y="110390"/>
                    <a:pt x="0" y="105708"/>
                  </a:cubicBezTo>
                  <a:cubicBezTo>
                    <a:pt x="0" y="101026"/>
                    <a:pt x="2627" y="96344"/>
                    <a:pt x="2627" y="91663"/>
                  </a:cubicBezTo>
                  <a:cubicBezTo>
                    <a:pt x="2627" y="89199"/>
                    <a:pt x="5547" y="84517"/>
                    <a:pt x="8175" y="82299"/>
                  </a:cubicBezTo>
                  <a:lnTo>
                    <a:pt x="8175" y="82299"/>
                  </a:lnTo>
                  <a:cubicBezTo>
                    <a:pt x="11094" y="70472"/>
                    <a:pt x="16642" y="58644"/>
                    <a:pt x="19270" y="44599"/>
                  </a:cubicBezTo>
                  <a:cubicBezTo>
                    <a:pt x="19270" y="32772"/>
                    <a:pt x="24817" y="0"/>
                    <a:pt x="47299" y="4681"/>
                  </a:cubicBezTo>
                  <a:cubicBezTo>
                    <a:pt x="52846" y="7145"/>
                    <a:pt x="52846" y="11581"/>
                    <a:pt x="58394" y="11581"/>
                  </a:cubicBezTo>
                  <a:cubicBezTo>
                    <a:pt x="61021" y="14045"/>
                    <a:pt x="72116" y="11581"/>
                    <a:pt x="75036" y="9363"/>
                  </a:cubicBezTo>
                  <a:cubicBezTo>
                    <a:pt x="83503" y="4681"/>
                    <a:pt x="83503" y="9363"/>
                    <a:pt x="94598" y="7145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3" name="Shape 2930">
              <a:extLst>
                <a:ext uri="{FF2B5EF4-FFF2-40B4-BE49-F238E27FC236}">
                  <a16:creationId xmlns:a16="http://schemas.microsoft.com/office/drawing/2014/main" id="{6F3A489F-6688-35A6-CCE3-A9BDA83A83CD}"/>
                </a:ext>
              </a:extLst>
            </p:cNvPr>
            <p:cNvSpPr/>
            <p:nvPr/>
          </p:nvSpPr>
          <p:spPr>
            <a:xfrm>
              <a:off x="15380112" y="5503803"/>
              <a:ext cx="862602" cy="8911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" y="10234"/>
                  </a:moveTo>
                  <a:lnTo>
                    <a:pt x="622" y="10234"/>
                  </a:lnTo>
                  <a:cubicBezTo>
                    <a:pt x="2626" y="8294"/>
                    <a:pt x="2626" y="2541"/>
                    <a:pt x="4562" y="1270"/>
                  </a:cubicBezTo>
                  <a:cubicBezTo>
                    <a:pt x="7188" y="0"/>
                    <a:pt x="8502" y="1872"/>
                    <a:pt x="9815" y="3210"/>
                  </a:cubicBezTo>
                  <a:cubicBezTo>
                    <a:pt x="11198" y="4414"/>
                    <a:pt x="13133" y="3210"/>
                    <a:pt x="15138" y="3812"/>
                  </a:cubicBezTo>
                  <a:cubicBezTo>
                    <a:pt x="17764" y="4414"/>
                    <a:pt x="16451" y="7625"/>
                    <a:pt x="17764" y="9565"/>
                  </a:cubicBezTo>
                  <a:cubicBezTo>
                    <a:pt x="18456" y="10836"/>
                    <a:pt x="20391" y="11438"/>
                    <a:pt x="21705" y="11438"/>
                  </a:cubicBezTo>
                  <a:cubicBezTo>
                    <a:pt x="23018" y="11438"/>
                    <a:pt x="25645" y="10836"/>
                    <a:pt x="27649" y="11438"/>
                  </a:cubicBezTo>
                  <a:cubicBezTo>
                    <a:pt x="30276" y="11438"/>
                    <a:pt x="32281" y="12775"/>
                    <a:pt x="34216" y="14046"/>
                  </a:cubicBezTo>
                  <a:cubicBezTo>
                    <a:pt x="38225" y="16588"/>
                    <a:pt x="37534" y="14046"/>
                    <a:pt x="40161" y="12107"/>
                  </a:cubicBezTo>
                  <a:cubicBezTo>
                    <a:pt x="42788" y="9565"/>
                    <a:pt x="45483" y="10836"/>
                    <a:pt x="48110" y="10836"/>
                  </a:cubicBezTo>
                  <a:cubicBezTo>
                    <a:pt x="52050" y="11438"/>
                    <a:pt x="52050" y="11438"/>
                    <a:pt x="52050" y="11438"/>
                  </a:cubicBezTo>
                  <a:lnTo>
                    <a:pt x="52050" y="11438"/>
                  </a:lnTo>
                  <a:cubicBezTo>
                    <a:pt x="57304" y="14046"/>
                    <a:pt x="63248" y="15317"/>
                    <a:pt x="67880" y="17190"/>
                  </a:cubicBezTo>
                  <a:cubicBezTo>
                    <a:pt x="71820" y="18461"/>
                    <a:pt x="75760" y="20401"/>
                    <a:pt x="79700" y="20401"/>
                  </a:cubicBezTo>
                  <a:cubicBezTo>
                    <a:pt x="83640" y="20401"/>
                    <a:pt x="85645" y="19130"/>
                    <a:pt x="87649" y="16588"/>
                  </a:cubicBezTo>
                  <a:cubicBezTo>
                    <a:pt x="90276" y="13377"/>
                    <a:pt x="93594" y="15919"/>
                    <a:pt x="96221" y="17859"/>
                  </a:cubicBezTo>
                  <a:cubicBezTo>
                    <a:pt x="99470" y="19130"/>
                    <a:pt x="104101" y="16588"/>
                    <a:pt x="107419" y="15317"/>
                  </a:cubicBezTo>
                  <a:lnTo>
                    <a:pt x="107419" y="15317"/>
                  </a:lnTo>
                  <a:cubicBezTo>
                    <a:pt x="107419" y="16588"/>
                    <a:pt x="106105" y="19732"/>
                    <a:pt x="108110" y="19732"/>
                  </a:cubicBezTo>
                  <a:cubicBezTo>
                    <a:pt x="112050" y="19732"/>
                    <a:pt x="110737" y="22943"/>
                    <a:pt x="109354" y="25484"/>
                  </a:cubicBezTo>
                  <a:cubicBezTo>
                    <a:pt x="108732" y="28093"/>
                    <a:pt x="107419" y="31237"/>
                    <a:pt x="109354" y="33177"/>
                  </a:cubicBezTo>
                  <a:lnTo>
                    <a:pt x="109354" y="33177"/>
                  </a:lnTo>
                  <a:cubicBezTo>
                    <a:pt x="110046" y="36321"/>
                    <a:pt x="107419" y="38260"/>
                    <a:pt x="108732" y="41471"/>
                  </a:cubicBezTo>
                  <a:cubicBezTo>
                    <a:pt x="108732" y="42742"/>
                    <a:pt x="111359" y="47224"/>
                    <a:pt x="110046" y="48428"/>
                  </a:cubicBezTo>
                  <a:cubicBezTo>
                    <a:pt x="106105" y="52909"/>
                    <a:pt x="107419" y="64414"/>
                    <a:pt x="111359" y="68896"/>
                  </a:cubicBezTo>
                  <a:cubicBezTo>
                    <a:pt x="115990" y="75250"/>
                    <a:pt x="115990" y="75250"/>
                    <a:pt x="115990" y="75250"/>
                  </a:cubicBezTo>
                  <a:lnTo>
                    <a:pt x="115990" y="75250"/>
                  </a:lnTo>
                  <a:cubicBezTo>
                    <a:pt x="117304" y="79063"/>
                    <a:pt x="119930" y="81003"/>
                    <a:pt x="118617" y="85484"/>
                  </a:cubicBezTo>
                  <a:cubicBezTo>
                    <a:pt x="118617" y="87357"/>
                    <a:pt x="115990" y="88628"/>
                    <a:pt x="114677" y="90568"/>
                  </a:cubicBezTo>
                  <a:cubicBezTo>
                    <a:pt x="111359" y="95050"/>
                    <a:pt x="111359" y="100802"/>
                    <a:pt x="110046" y="105886"/>
                  </a:cubicBezTo>
                  <a:lnTo>
                    <a:pt x="110046" y="105886"/>
                  </a:lnTo>
                  <a:cubicBezTo>
                    <a:pt x="106105" y="107826"/>
                    <a:pt x="106105" y="107826"/>
                    <a:pt x="106105" y="107826"/>
                  </a:cubicBezTo>
                  <a:cubicBezTo>
                    <a:pt x="98847" y="112240"/>
                    <a:pt x="91589" y="107157"/>
                    <a:pt x="83640" y="110367"/>
                  </a:cubicBezTo>
                  <a:cubicBezTo>
                    <a:pt x="81705" y="111638"/>
                    <a:pt x="80391" y="110367"/>
                    <a:pt x="77764" y="112240"/>
                  </a:cubicBezTo>
                  <a:cubicBezTo>
                    <a:pt x="76451" y="112909"/>
                    <a:pt x="75138" y="112240"/>
                    <a:pt x="74447" y="112909"/>
                  </a:cubicBezTo>
                  <a:cubicBezTo>
                    <a:pt x="71129" y="114180"/>
                    <a:pt x="69815" y="119264"/>
                    <a:pt x="65875" y="119933"/>
                  </a:cubicBezTo>
                  <a:lnTo>
                    <a:pt x="65875" y="119933"/>
                  </a:lnTo>
                  <a:cubicBezTo>
                    <a:pt x="63248" y="117391"/>
                    <a:pt x="63248" y="117391"/>
                    <a:pt x="63248" y="117391"/>
                  </a:cubicBezTo>
                  <a:cubicBezTo>
                    <a:pt x="61935" y="116722"/>
                    <a:pt x="60622" y="114849"/>
                    <a:pt x="59308" y="113511"/>
                  </a:cubicBezTo>
                  <a:cubicBezTo>
                    <a:pt x="57995" y="112909"/>
                    <a:pt x="57304" y="110969"/>
                    <a:pt x="57304" y="109698"/>
                  </a:cubicBezTo>
                  <a:cubicBezTo>
                    <a:pt x="56682" y="106488"/>
                    <a:pt x="57995" y="103946"/>
                    <a:pt x="59930" y="102073"/>
                  </a:cubicBezTo>
                  <a:cubicBezTo>
                    <a:pt x="60622" y="101404"/>
                    <a:pt x="61244" y="100133"/>
                    <a:pt x="61935" y="98862"/>
                  </a:cubicBezTo>
                  <a:cubicBezTo>
                    <a:pt x="61935" y="88628"/>
                    <a:pt x="64562" y="75250"/>
                    <a:pt x="62557" y="65083"/>
                  </a:cubicBezTo>
                  <a:cubicBezTo>
                    <a:pt x="61935" y="62474"/>
                    <a:pt x="59930" y="59933"/>
                    <a:pt x="59930" y="57391"/>
                  </a:cubicBezTo>
                  <a:cubicBezTo>
                    <a:pt x="59930" y="52909"/>
                    <a:pt x="63248" y="52909"/>
                    <a:pt x="60622" y="48428"/>
                  </a:cubicBezTo>
                  <a:cubicBezTo>
                    <a:pt x="57304" y="43344"/>
                    <a:pt x="53364" y="44615"/>
                    <a:pt x="49423" y="40802"/>
                  </a:cubicBezTo>
                  <a:cubicBezTo>
                    <a:pt x="45483" y="37591"/>
                    <a:pt x="48110" y="31906"/>
                    <a:pt x="42165" y="33177"/>
                  </a:cubicBezTo>
                  <a:cubicBezTo>
                    <a:pt x="38847" y="33177"/>
                    <a:pt x="36912" y="33177"/>
                    <a:pt x="34907" y="36321"/>
                  </a:cubicBezTo>
                  <a:cubicBezTo>
                    <a:pt x="32281" y="40200"/>
                    <a:pt x="32903" y="43344"/>
                    <a:pt x="26336" y="42742"/>
                  </a:cubicBezTo>
                  <a:cubicBezTo>
                    <a:pt x="21082" y="42073"/>
                    <a:pt x="19078" y="34448"/>
                    <a:pt x="14447" y="35050"/>
                  </a:cubicBezTo>
                  <a:cubicBezTo>
                    <a:pt x="11820" y="35719"/>
                    <a:pt x="8502" y="36989"/>
                    <a:pt x="6566" y="34448"/>
                  </a:cubicBezTo>
                  <a:cubicBezTo>
                    <a:pt x="4562" y="31906"/>
                    <a:pt x="5875" y="28093"/>
                    <a:pt x="3940" y="26153"/>
                  </a:cubicBezTo>
                  <a:cubicBezTo>
                    <a:pt x="0" y="23612"/>
                    <a:pt x="3940" y="21070"/>
                    <a:pt x="3940" y="17859"/>
                  </a:cubicBezTo>
                  <a:cubicBezTo>
                    <a:pt x="622" y="10234"/>
                    <a:pt x="622" y="10234"/>
                    <a:pt x="622" y="10234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4" name="Shape 2931">
              <a:extLst>
                <a:ext uri="{FF2B5EF4-FFF2-40B4-BE49-F238E27FC236}">
                  <a16:creationId xmlns:a16="http://schemas.microsoft.com/office/drawing/2014/main" id="{568EF892-7FA1-E5B1-7699-F7CB82486F57}"/>
                </a:ext>
              </a:extLst>
            </p:cNvPr>
            <p:cNvSpPr/>
            <p:nvPr/>
          </p:nvSpPr>
          <p:spPr>
            <a:xfrm>
              <a:off x="15137095" y="4877610"/>
              <a:ext cx="937041" cy="748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119" y="0"/>
                  </a:moveTo>
                  <a:lnTo>
                    <a:pt x="15119" y="0"/>
                  </a:lnTo>
                  <a:cubicBezTo>
                    <a:pt x="21217" y="795"/>
                    <a:pt x="24266" y="5331"/>
                    <a:pt x="28459" y="10583"/>
                  </a:cubicBezTo>
                  <a:cubicBezTo>
                    <a:pt x="31508" y="13687"/>
                    <a:pt x="36336" y="15198"/>
                    <a:pt x="39957" y="18938"/>
                  </a:cubicBezTo>
                  <a:cubicBezTo>
                    <a:pt x="44213" y="22758"/>
                    <a:pt x="48470" y="28806"/>
                    <a:pt x="53933" y="31114"/>
                  </a:cubicBezTo>
                  <a:cubicBezTo>
                    <a:pt x="56919" y="32625"/>
                    <a:pt x="59968" y="29602"/>
                    <a:pt x="62382" y="27294"/>
                  </a:cubicBezTo>
                  <a:cubicBezTo>
                    <a:pt x="66066" y="23554"/>
                    <a:pt x="69687" y="21246"/>
                    <a:pt x="73880" y="18222"/>
                  </a:cubicBezTo>
                  <a:cubicBezTo>
                    <a:pt x="76357" y="17427"/>
                    <a:pt x="78136" y="14403"/>
                    <a:pt x="81185" y="15198"/>
                  </a:cubicBezTo>
                  <a:cubicBezTo>
                    <a:pt x="81821" y="15198"/>
                    <a:pt x="84235" y="17427"/>
                    <a:pt x="85442" y="18222"/>
                  </a:cubicBezTo>
                  <a:cubicBezTo>
                    <a:pt x="86013" y="18938"/>
                    <a:pt x="91476" y="25782"/>
                    <a:pt x="92683" y="24270"/>
                  </a:cubicBezTo>
                  <a:cubicBezTo>
                    <a:pt x="93890" y="22042"/>
                    <a:pt x="93890" y="19734"/>
                    <a:pt x="95733" y="17427"/>
                  </a:cubicBezTo>
                  <a:cubicBezTo>
                    <a:pt x="96940" y="16710"/>
                    <a:pt x="99354" y="16710"/>
                    <a:pt x="100561" y="15915"/>
                  </a:cubicBezTo>
                  <a:cubicBezTo>
                    <a:pt x="102975" y="15915"/>
                    <a:pt x="101768" y="22042"/>
                    <a:pt x="101768" y="23554"/>
                  </a:cubicBezTo>
                  <a:cubicBezTo>
                    <a:pt x="101768" y="28090"/>
                    <a:pt x="101196" y="31114"/>
                    <a:pt x="102403" y="35649"/>
                  </a:cubicBezTo>
                  <a:cubicBezTo>
                    <a:pt x="102975" y="37957"/>
                    <a:pt x="103610" y="38673"/>
                    <a:pt x="104182" y="40981"/>
                  </a:cubicBezTo>
                  <a:cubicBezTo>
                    <a:pt x="106024" y="46312"/>
                    <a:pt x="107231" y="41697"/>
                    <a:pt x="109645" y="40981"/>
                  </a:cubicBezTo>
                  <a:cubicBezTo>
                    <a:pt x="113901" y="38673"/>
                    <a:pt x="113329" y="44801"/>
                    <a:pt x="113329" y="47029"/>
                  </a:cubicBezTo>
                  <a:cubicBezTo>
                    <a:pt x="113329" y="51644"/>
                    <a:pt x="116315" y="53156"/>
                    <a:pt x="119364" y="53156"/>
                  </a:cubicBezTo>
                  <a:lnTo>
                    <a:pt x="119364" y="53156"/>
                  </a:lnTo>
                  <a:cubicBezTo>
                    <a:pt x="118729" y="57692"/>
                    <a:pt x="119936" y="60716"/>
                    <a:pt x="117522" y="66047"/>
                  </a:cubicBezTo>
                  <a:cubicBezTo>
                    <a:pt x="116315" y="67559"/>
                    <a:pt x="116315" y="74403"/>
                    <a:pt x="113329" y="72095"/>
                  </a:cubicBezTo>
                  <a:cubicBezTo>
                    <a:pt x="111487" y="70583"/>
                    <a:pt x="110280" y="69071"/>
                    <a:pt x="107231" y="69071"/>
                  </a:cubicBezTo>
                  <a:cubicBezTo>
                    <a:pt x="102975" y="69071"/>
                    <a:pt x="98782" y="70583"/>
                    <a:pt x="94526" y="69071"/>
                  </a:cubicBezTo>
                  <a:cubicBezTo>
                    <a:pt x="90841" y="67559"/>
                    <a:pt x="85442" y="66047"/>
                    <a:pt x="81821" y="66763"/>
                  </a:cubicBezTo>
                  <a:cubicBezTo>
                    <a:pt x="79978" y="68275"/>
                    <a:pt x="75150" y="66763"/>
                    <a:pt x="74515" y="70583"/>
                  </a:cubicBezTo>
                  <a:cubicBezTo>
                    <a:pt x="73880" y="72095"/>
                    <a:pt x="76357" y="75915"/>
                    <a:pt x="76929" y="78143"/>
                  </a:cubicBezTo>
                  <a:cubicBezTo>
                    <a:pt x="77564" y="80450"/>
                    <a:pt x="78136" y="81962"/>
                    <a:pt x="79978" y="83474"/>
                  </a:cubicBezTo>
                  <a:cubicBezTo>
                    <a:pt x="83599" y="85782"/>
                    <a:pt x="83599" y="95649"/>
                    <a:pt x="83599" y="100185"/>
                  </a:cubicBezTo>
                  <a:cubicBezTo>
                    <a:pt x="83599" y="101697"/>
                    <a:pt x="81821" y="104005"/>
                    <a:pt x="81185" y="106233"/>
                  </a:cubicBezTo>
                  <a:cubicBezTo>
                    <a:pt x="79978" y="108541"/>
                    <a:pt x="79343" y="110769"/>
                    <a:pt x="78771" y="113793"/>
                  </a:cubicBezTo>
                  <a:lnTo>
                    <a:pt x="78771" y="113793"/>
                  </a:lnTo>
                  <a:cubicBezTo>
                    <a:pt x="75150" y="113076"/>
                    <a:pt x="75150" y="113076"/>
                    <a:pt x="75150" y="113076"/>
                  </a:cubicBezTo>
                  <a:cubicBezTo>
                    <a:pt x="72736" y="113076"/>
                    <a:pt x="70259" y="111564"/>
                    <a:pt x="67845" y="114588"/>
                  </a:cubicBezTo>
                  <a:cubicBezTo>
                    <a:pt x="65431" y="116896"/>
                    <a:pt x="66066" y="119920"/>
                    <a:pt x="62382" y="116896"/>
                  </a:cubicBezTo>
                  <a:cubicBezTo>
                    <a:pt x="60603" y="115384"/>
                    <a:pt x="58761" y="113793"/>
                    <a:pt x="56347" y="113793"/>
                  </a:cubicBezTo>
                  <a:cubicBezTo>
                    <a:pt x="54505" y="113076"/>
                    <a:pt x="52091" y="113793"/>
                    <a:pt x="50884" y="113793"/>
                  </a:cubicBezTo>
                  <a:cubicBezTo>
                    <a:pt x="49677" y="113793"/>
                    <a:pt x="47898" y="113076"/>
                    <a:pt x="47263" y="111564"/>
                  </a:cubicBezTo>
                  <a:cubicBezTo>
                    <a:pt x="46056" y="109257"/>
                    <a:pt x="47263" y="105437"/>
                    <a:pt x="44849" y="104721"/>
                  </a:cubicBezTo>
                  <a:cubicBezTo>
                    <a:pt x="43006" y="104005"/>
                    <a:pt x="41228" y="105437"/>
                    <a:pt x="39957" y="104005"/>
                  </a:cubicBezTo>
                  <a:cubicBezTo>
                    <a:pt x="38750" y="102413"/>
                    <a:pt x="37543" y="100185"/>
                    <a:pt x="35129" y="101697"/>
                  </a:cubicBezTo>
                  <a:cubicBezTo>
                    <a:pt x="33350" y="103209"/>
                    <a:pt x="33350" y="110053"/>
                    <a:pt x="31508" y="112360"/>
                  </a:cubicBezTo>
                  <a:lnTo>
                    <a:pt x="31508" y="112360"/>
                  </a:lnTo>
                  <a:cubicBezTo>
                    <a:pt x="30301" y="111564"/>
                    <a:pt x="27887" y="111564"/>
                    <a:pt x="26680" y="110769"/>
                  </a:cubicBezTo>
                  <a:cubicBezTo>
                    <a:pt x="24838" y="110053"/>
                    <a:pt x="22424" y="107745"/>
                    <a:pt x="20582" y="107745"/>
                  </a:cubicBezTo>
                  <a:cubicBezTo>
                    <a:pt x="19375" y="107745"/>
                    <a:pt x="17596" y="108541"/>
                    <a:pt x="15754" y="107745"/>
                  </a:cubicBezTo>
                  <a:cubicBezTo>
                    <a:pt x="13340" y="107029"/>
                    <a:pt x="12133" y="106233"/>
                    <a:pt x="9084" y="106233"/>
                  </a:cubicBezTo>
                  <a:cubicBezTo>
                    <a:pt x="6670" y="106233"/>
                    <a:pt x="3620" y="104721"/>
                    <a:pt x="2413" y="100901"/>
                  </a:cubicBezTo>
                  <a:cubicBezTo>
                    <a:pt x="1206" y="96366"/>
                    <a:pt x="1842" y="91034"/>
                    <a:pt x="0" y="87294"/>
                  </a:cubicBezTo>
                  <a:lnTo>
                    <a:pt x="0" y="87294"/>
                  </a:lnTo>
                  <a:cubicBezTo>
                    <a:pt x="2413" y="79655"/>
                    <a:pt x="3620" y="73607"/>
                    <a:pt x="4827" y="65251"/>
                  </a:cubicBezTo>
                  <a:cubicBezTo>
                    <a:pt x="6034" y="57692"/>
                    <a:pt x="8512" y="50053"/>
                    <a:pt x="8512" y="41697"/>
                  </a:cubicBezTo>
                  <a:cubicBezTo>
                    <a:pt x="8512" y="37161"/>
                    <a:pt x="6034" y="33421"/>
                    <a:pt x="9084" y="29602"/>
                  </a:cubicBezTo>
                  <a:cubicBezTo>
                    <a:pt x="14547" y="24270"/>
                    <a:pt x="12133" y="21246"/>
                    <a:pt x="14547" y="13687"/>
                  </a:cubicBezTo>
                  <a:cubicBezTo>
                    <a:pt x="15119" y="11379"/>
                    <a:pt x="15754" y="9151"/>
                    <a:pt x="15754" y="6843"/>
                  </a:cubicBezTo>
                  <a:cubicBezTo>
                    <a:pt x="15119" y="4535"/>
                    <a:pt x="15119" y="2228"/>
                    <a:pt x="15119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5" name="Shape 2932">
              <a:extLst>
                <a:ext uri="{FF2B5EF4-FFF2-40B4-BE49-F238E27FC236}">
                  <a16:creationId xmlns:a16="http://schemas.microsoft.com/office/drawing/2014/main" id="{24BCAC67-584C-4875-4991-72EDBBFA4804}"/>
                </a:ext>
              </a:extLst>
            </p:cNvPr>
            <p:cNvSpPr/>
            <p:nvPr/>
          </p:nvSpPr>
          <p:spPr>
            <a:xfrm>
              <a:off x="15408576" y="3084414"/>
              <a:ext cx="667750" cy="10268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895" y="6028"/>
                  </a:moveTo>
                  <a:lnTo>
                    <a:pt x="91895" y="6028"/>
                  </a:lnTo>
                  <a:cubicBezTo>
                    <a:pt x="94394" y="11014"/>
                    <a:pt x="94394" y="11014"/>
                    <a:pt x="94394" y="11014"/>
                  </a:cubicBezTo>
                  <a:cubicBezTo>
                    <a:pt x="96981" y="13275"/>
                    <a:pt x="100371" y="15478"/>
                    <a:pt x="100371" y="18782"/>
                  </a:cubicBezTo>
                  <a:cubicBezTo>
                    <a:pt x="101263" y="21565"/>
                    <a:pt x="99479" y="21565"/>
                    <a:pt x="96089" y="23188"/>
                  </a:cubicBezTo>
                  <a:cubicBezTo>
                    <a:pt x="93591" y="24289"/>
                    <a:pt x="93591" y="29275"/>
                    <a:pt x="93591" y="30956"/>
                  </a:cubicBezTo>
                  <a:cubicBezTo>
                    <a:pt x="93591" y="34840"/>
                    <a:pt x="102869" y="35362"/>
                    <a:pt x="105457" y="38144"/>
                  </a:cubicBezTo>
                  <a:cubicBezTo>
                    <a:pt x="105457" y="38666"/>
                    <a:pt x="107152" y="40347"/>
                    <a:pt x="106349" y="40869"/>
                  </a:cubicBezTo>
                  <a:cubicBezTo>
                    <a:pt x="106349" y="41449"/>
                    <a:pt x="105457" y="41449"/>
                    <a:pt x="104654" y="41971"/>
                  </a:cubicBezTo>
                  <a:cubicBezTo>
                    <a:pt x="102869" y="43652"/>
                    <a:pt x="104654" y="46434"/>
                    <a:pt x="104654" y="48637"/>
                  </a:cubicBezTo>
                  <a:cubicBezTo>
                    <a:pt x="105457" y="51362"/>
                    <a:pt x="105457" y="51362"/>
                    <a:pt x="105457" y="51362"/>
                  </a:cubicBezTo>
                  <a:lnTo>
                    <a:pt x="105457" y="51362"/>
                  </a:lnTo>
                  <a:cubicBezTo>
                    <a:pt x="102869" y="53043"/>
                    <a:pt x="102066" y="56347"/>
                    <a:pt x="101263" y="58550"/>
                  </a:cubicBezTo>
                  <a:cubicBezTo>
                    <a:pt x="100371" y="60811"/>
                    <a:pt x="98676" y="61333"/>
                    <a:pt x="101263" y="64115"/>
                  </a:cubicBezTo>
                  <a:cubicBezTo>
                    <a:pt x="102869" y="65217"/>
                    <a:pt x="106349" y="64637"/>
                    <a:pt x="108044" y="65797"/>
                  </a:cubicBezTo>
                  <a:cubicBezTo>
                    <a:pt x="108044" y="66318"/>
                    <a:pt x="108847" y="67420"/>
                    <a:pt x="108044" y="68000"/>
                  </a:cubicBezTo>
                  <a:cubicBezTo>
                    <a:pt x="107152" y="69101"/>
                    <a:pt x="105457" y="68521"/>
                    <a:pt x="103762" y="68000"/>
                  </a:cubicBezTo>
                  <a:cubicBezTo>
                    <a:pt x="101263" y="67420"/>
                    <a:pt x="98676" y="68000"/>
                    <a:pt x="96981" y="68000"/>
                  </a:cubicBezTo>
                  <a:cubicBezTo>
                    <a:pt x="93591" y="71304"/>
                    <a:pt x="109739" y="79014"/>
                    <a:pt x="110631" y="82376"/>
                  </a:cubicBezTo>
                  <a:cubicBezTo>
                    <a:pt x="110631" y="84000"/>
                    <a:pt x="111434" y="85681"/>
                    <a:pt x="113130" y="86782"/>
                  </a:cubicBezTo>
                  <a:cubicBezTo>
                    <a:pt x="114825" y="88985"/>
                    <a:pt x="119910" y="90086"/>
                    <a:pt x="119910" y="92869"/>
                  </a:cubicBezTo>
                  <a:cubicBezTo>
                    <a:pt x="119910" y="96173"/>
                    <a:pt x="115717" y="100057"/>
                    <a:pt x="109739" y="100057"/>
                  </a:cubicBezTo>
                  <a:cubicBezTo>
                    <a:pt x="108044" y="100579"/>
                    <a:pt x="105457" y="100579"/>
                    <a:pt x="103762" y="100579"/>
                  </a:cubicBezTo>
                  <a:cubicBezTo>
                    <a:pt x="102869" y="100579"/>
                    <a:pt x="102066" y="100057"/>
                    <a:pt x="100371" y="100057"/>
                  </a:cubicBezTo>
                  <a:cubicBezTo>
                    <a:pt x="96981" y="100057"/>
                    <a:pt x="96089" y="101159"/>
                    <a:pt x="94394" y="103362"/>
                  </a:cubicBezTo>
                  <a:cubicBezTo>
                    <a:pt x="92698" y="103942"/>
                    <a:pt x="91003" y="104985"/>
                    <a:pt x="89308" y="105565"/>
                  </a:cubicBezTo>
                  <a:cubicBezTo>
                    <a:pt x="86721" y="106666"/>
                    <a:pt x="86721" y="107768"/>
                    <a:pt x="86721" y="110028"/>
                  </a:cubicBezTo>
                  <a:cubicBezTo>
                    <a:pt x="85918" y="111652"/>
                    <a:pt x="85918" y="112753"/>
                    <a:pt x="84223" y="113855"/>
                  </a:cubicBezTo>
                  <a:lnTo>
                    <a:pt x="84223" y="113855"/>
                  </a:lnTo>
                  <a:cubicBezTo>
                    <a:pt x="79940" y="113855"/>
                    <a:pt x="75657" y="116637"/>
                    <a:pt x="71464" y="117739"/>
                  </a:cubicBezTo>
                  <a:cubicBezTo>
                    <a:pt x="65486" y="119942"/>
                    <a:pt x="66379" y="116057"/>
                    <a:pt x="62096" y="114434"/>
                  </a:cubicBezTo>
                  <a:cubicBezTo>
                    <a:pt x="59509" y="113333"/>
                    <a:pt x="56118" y="113855"/>
                    <a:pt x="53620" y="112753"/>
                  </a:cubicBezTo>
                  <a:cubicBezTo>
                    <a:pt x="50141" y="110550"/>
                    <a:pt x="47643" y="109449"/>
                    <a:pt x="42557" y="108347"/>
                  </a:cubicBezTo>
                  <a:cubicBezTo>
                    <a:pt x="36579" y="106144"/>
                    <a:pt x="40773" y="102260"/>
                    <a:pt x="37382" y="100579"/>
                  </a:cubicBezTo>
                  <a:cubicBezTo>
                    <a:pt x="34884" y="99478"/>
                    <a:pt x="33189" y="101159"/>
                    <a:pt x="30602" y="101159"/>
                  </a:cubicBezTo>
                  <a:cubicBezTo>
                    <a:pt x="29710" y="101159"/>
                    <a:pt x="28907" y="97275"/>
                    <a:pt x="26319" y="96173"/>
                  </a:cubicBezTo>
                  <a:lnTo>
                    <a:pt x="26319" y="96173"/>
                  </a:lnTo>
                  <a:cubicBezTo>
                    <a:pt x="26319" y="93391"/>
                    <a:pt x="26319" y="91768"/>
                    <a:pt x="23821" y="90086"/>
                  </a:cubicBezTo>
                  <a:cubicBezTo>
                    <a:pt x="21234" y="88463"/>
                    <a:pt x="17843" y="87884"/>
                    <a:pt x="15256" y="86202"/>
                  </a:cubicBezTo>
                  <a:cubicBezTo>
                    <a:pt x="10171" y="81797"/>
                    <a:pt x="16951" y="76811"/>
                    <a:pt x="6780" y="75710"/>
                  </a:cubicBezTo>
                  <a:cubicBezTo>
                    <a:pt x="802" y="75188"/>
                    <a:pt x="0" y="72927"/>
                    <a:pt x="0" y="69101"/>
                  </a:cubicBezTo>
                  <a:cubicBezTo>
                    <a:pt x="0" y="65217"/>
                    <a:pt x="802" y="61913"/>
                    <a:pt x="2498" y="58028"/>
                  </a:cubicBezTo>
                  <a:lnTo>
                    <a:pt x="2498" y="58028"/>
                  </a:lnTo>
                  <a:cubicBezTo>
                    <a:pt x="6780" y="58028"/>
                    <a:pt x="9368" y="64115"/>
                    <a:pt x="13561" y="64637"/>
                  </a:cubicBezTo>
                  <a:cubicBezTo>
                    <a:pt x="18736" y="65217"/>
                    <a:pt x="19539" y="64115"/>
                    <a:pt x="19539" y="60811"/>
                  </a:cubicBezTo>
                  <a:cubicBezTo>
                    <a:pt x="19539" y="60231"/>
                    <a:pt x="15256" y="56347"/>
                    <a:pt x="16951" y="56347"/>
                  </a:cubicBezTo>
                  <a:cubicBezTo>
                    <a:pt x="21234" y="56347"/>
                    <a:pt x="25516" y="49739"/>
                    <a:pt x="22929" y="47536"/>
                  </a:cubicBezTo>
                  <a:cubicBezTo>
                    <a:pt x="20431" y="45855"/>
                    <a:pt x="16148" y="44231"/>
                    <a:pt x="16951" y="41449"/>
                  </a:cubicBezTo>
                  <a:cubicBezTo>
                    <a:pt x="17843" y="39246"/>
                    <a:pt x="15256" y="37043"/>
                    <a:pt x="15256" y="34840"/>
                  </a:cubicBezTo>
                  <a:cubicBezTo>
                    <a:pt x="14453" y="32579"/>
                    <a:pt x="16951" y="32057"/>
                    <a:pt x="16951" y="30376"/>
                  </a:cubicBezTo>
                  <a:cubicBezTo>
                    <a:pt x="16951" y="28753"/>
                    <a:pt x="11063" y="23188"/>
                    <a:pt x="16148" y="24289"/>
                  </a:cubicBezTo>
                  <a:cubicBezTo>
                    <a:pt x="22126" y="24869"/>
                    <a:pt x="18736" y="19304"/>
                    <a:pt x="21234" y="17101"/>
                  </a:cubicBezTo>
                  <a:cubicBezTo>
                    <a:pt x="24624" y="9391"/>
                    <a:pt x="24624" y="9391"/>
                    <a:pt x="24624" y="9391"/>
                  </a:cubicBezTo>
                  <a:lnTo>
                    <a:pt x="24624" y="9391"/>
                  </a:lnTo>
                  <a:cubicBezTo>
                    <a:pt x="30602" y="7710"/>
                    <a:pt x="33189" y="1101"/>
                    <a:pt x="42557" y="521"/>
                  </a:cubicBezTo>
                  <a:cubicBezTo>
                    <a:pt x="52728" y="0"/>
                    <a:pt x="60401" y="13275"/>
                    <a:pt x="68074" y="8289"/>
                  </a:cubicBezTo>
                  <a:cubicBezTo>
                    <a:pt x="72267" y="6028"/>
                    <a:pt x="74855" y="0"/>
                    <a:pt x="82527" y="1101"/>
                  </a:cubicBezTo>
                  <a:cubicBezTo>
                    <a:pt x="87613" y="1623"/>
                    <a:pt x="88416" y="4405"/>
                    <a:pt x="91895" y="602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6" name="Shape 2933">
              <a:extLst>
                <a:ext uri="{FF2B5EF4-FFF2-40B4-BE49-F238E27FC236}">
                  <a16:creationId xmlns:a16="http://schemas.microsoft.com/office/drawing/2014/main" id="{8929B2A9-CD4C-C3A9-640A-909BE1DFB751}"/>
                </a:ext>
              </a:extLst>
            </p:cNvPr>
            <p:cNvSpPr/>
            <p:nvPr/>
          </p:nvSpPr>
          <p:spPr>
            <a:xfrm>
              <a:off x="15877095" y="3163235"/>
              <a:ext cx="1046509" cy="12370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6843"/>
                  </a:moveTo>
                  <a:lnTo>
                    <a:pt x="0" y="86843"/>
                  </a:lnTo>
                  <a:cubicBezTo>
                    <a:pt x="1081" y="85927"/>
                    <a:pt x="1081" y="85012"/>
                    <a:pt x="1593" y="83662"/>
                  </a:cubicBezTo>
                  <a:cubicBezTo>
                    <a:pt x="1593" y="81783"/>
                    <a:pt x="1593" y="80867"/>
                    <a:pt x="3244" y="79951"/>
                  </a:cubicBezTo>
                  <a:cubicBezTo>
                    <a:pt x="4326" y="79469"/>
                    <a:pt x="5407" y="78602"/>
                    <a:pt x="6489" y="78120"/>
                  </a:cubicBezTo>
                  <a:cubicBezTo>
                    <a:pt x="7571" y="76289"/>
                    <a:pt x="8140" y="75373"/>
                    <a:pt x="10303" y="75373"/>
                  </a:cubicBezTo>
                  <a:cubicBezTo>
                    <a:pt x="11385" y="75373"/>
                    <a:pt x="11897" y="75807"/>
                    <a:pt x="12466" y="75807"/>
                  </a:cubicBezTo>
                  <a:cubicBezTo>
                    <a:pt x="13548" y="75807"/>
                    <a:pt x="15199" y="75807"/>
                    <a:pt x="16280" y="75373"/>
                  </a:cubicBezTo>
                  <a:cubicBezTo>
                    <a:pt x="20094" y="75373"/>
                    <a:pt x="22770" y="72144"/>
                    <a:pt x="22770" y="69397"/>
                  </a:cubicBezTo>
                  <a:cubicBezTo>
                    <a:pt x="22770" y="67084"/>
                    <a:pt x="19525" y="66168"/>
                    <a:pt x="18444" y="64337"/>
                  </a:cubicBezTo>
                  <a:cubicBezTo>
                    <a:pt x="17362" y="63421"/>
                    <a:pt x="16850" y="62024"/>
                    <a:pt x="16850" y="60674"/>
                  </a:cubicBezTo>
                  <a:cubicBezTo>
                    <a:pt x="16280" y="57879"/>
                    <a:pt x="5977" y="51469"/>
                    <a:pt x="8140" y="48722"/>
                  </a:cubicBezTo>
                  <a:cubicBezTo>
                    <a:pt x="9222" y="48722"/>
                    <a:pt x="10872" y="48240"/>
                    <a:pt x="12466" y="48722"/>
                  </a:cubicBezTo>
                  <a:cubicBezTo>
                    <a:pt x="13548" y="49156"/>
                    <a:pt x="14629" y="49638"/>
                    <a:pt x="15199" y="48722"/>
                  </a:cubicBezTo>
                  <a:cubicBezTo>
                    <a:pt x="15711" y="48240"/>
                    <a:pt x="15199" y="47325"/>
                    <a:pt x="15199" y="46891"/>
                  </a:cubicBezTo>
                  <a:cubicBezTo>
                    <a:pt x="14117" y="45927"/>
                    <a:pt x="11897" y="46409"/>
                    <a:pt x="10872" y="45493"/>
                  </a:cubicBezTo>
                  <a:cubicBezTo>
                    <a:pt x="9222" y="43180"/>
                    <a:pt x="10303" y="42746"/>
                    <a:pt x="10872" y="40867"/>
                  </a:cubicBezTo>
                  <a:cubicBezTo>
                    <a:pt x="11385" y="39036"/>
                    <a:pt x="11897" y="36289"/>
                    <a:pt x="13548" y="34891"/>
                  </a:cubicBezTo>
                  <a:lnTo>
                    <a:pt x="13548" y="34891"/>
                  </a:lnTo>
                  <a:cubicBezTo>
                    <a:pt x="19525" y="37686"/>
                    <a:pt x="16280" y="46891"/>
                    <a:pt x="24933" y="48240"/>
                  </a:cubicBezTo>
                  <a:cubicBezTo>
                    <a:pt x="28235" y="48722"/>
                    <a:pt x="37457" y="43662"/>
                    <a:pt x="39620" y="41349"/>
                  </a:cubicBezTo>
                  <a:cubicBezTo>
                    <a:pt x="41271" y="38602"/>
                    <a:pt x="40132" y="33542"/>
                    <a:pt x="42865" y="32144"/>
                  </a:cubicBezTo>
                  <a:cubicBezTo>
                    <a:pt x="47248" y="29831"/>
                    <a:pt x="54250" y="26168"/>
                    <a:pt x="59146" y="27084"/>
                  </a:cubicBezTo>
                  <a:cubicBezTo>
                    <a:pt x="68368" y="28481"/>
                    <a:pt x="69449" y="25734"/>
                    <a:pt x="75996" y="20674"/>
                  </a:cubicBezTo>
                  <a:cubicBezTo>
                    <a:pt x="83055" y="18843"/>
                    <a:pt x="87381" y="12385"/>
                    <a:pt x="92277" y="7807"/>
                  </a:cubicBezTo>
                  <a:cubicBezTo>
                    <a:pt x="94440" y="5493"/>
                    <a:pt x="97172" y="3662"/>
                    <a:pt x="100417" y="3662"/>
                  </a:cubicBezTo>
                  <a:cubicBezTo>
                    <a:pt x="103662" y="3662"/>
                    <a:pt x="106394" y="1349"/>
                    <a:pt x="108557" y="0"/>
                  </a:cubicBezTo>
                  <a:lnTo>
                    <a:pt x="108557" y="0"/>
                  </a:lnTo>
                  <a:cubicBezTo>
                    <a:pt x="109127" y="0"/>
                    <a:pt x="109127" y="433"/>
                    <a:pt x="109639" y="915"/>
                  </a:cubicBezTo>
                  <a:cubicBezTo>
                    <a:pt x="110721" y="2265"/>
                    <a:pt x="109127" y="3662"/>
                    <a:pt x="108557" y="4578"/>
                  </a:cubicBezTo>
                  <a:cubicBezTo>
                    <a:pt x="107476" y="6891"/>
                    <a:pt x="108557" y="9156"/>
                    <a:pt x="106907" y="11036"/>
                  </a:cubicBezTo>
                  <a:cubicBezTo>
                    <a:pt x="105825" y="12385"/>
                    <a:pt x="106394" y="13301"/>
                    <a:pt x="106907" y="13783"/>
                  </a:cubicBezTo>
                  <a:lnTo>
                    <a:pt x="106907" y="13783"/>
                  </a:lnTo>
                  <a:cubicBezTo>
                    <a:pt x="104231" y="15132"/>
                    <a:pt x="104231" y="15132"/>
                    <a:pt x="104231" y="15132"/>
                  </a:cubicBezTo>
                  <a:cubicBezTo>
                    <a:pt x="102068" y="15132"/>
                    <a:pt x="101499" y="14216"/>
                    <a:pt x="100417" y="13301"/>
                  </a:cubicBezTo>
                  <a:cubicBezTo>
                    <a:pt x="97685" y="11036"/>
                    <a:pt x="98766" y="17445"/>
                    <a:pt x="97172" y="18361"/>
                  </a:cubicBezTo>
                  <a:cubicBezTo>
                    <a:pt x="95521" y="18843"/>
                    <a:pt x="93358" y="22506"/>
                    <a:pt x="93358" y="23903"/>
                  </a:cubicBezTo>
                  <a:cubicBezTo>
                    <a:pt x="95009" y="24819"/>
                    <a:pt x="98254" y="22506"/>
                    <a:pt x="99848" y="23421"/>
                  </a:cubicBezTo>
                  <a:cubicBezTo>
                    <a:pt x="99848" y="25253"/>
                    <a:pt x="100417" y="33060"/>
                    <a:pt x="102068" y="34024"/>
                  </a:cubicBezTo>
                  <a:cubicBezTo>
                    <a:pt x="103149" y="34891"/>
                    <a:pt x="106394" y="33542"/>
                    <a:pt x="108557" y="34024"/>
                  </a:cubicBezTo>
                  <a:cubicBezTo>
                    <a:pt x="109127" y="34457"/>
                    <a:pt x="109639" y="36289"/>
                    <a:pt x="110208" y="36771"/>
                  </a:cubicBezTo>
                  <a:cubicBezTo>
                    <a:pt x="110721" y="39036"/>
                    <a:pt x="115104" y="39036"/>
                    <a:pt x="117267" y="39518"/>
                  </a:cubicBezTo>
                  <a:cubicBezTo>
                    <a:pt x="119943" y="41349"/>
                    <a:pt x="117267" y="46891"/>
                    <a:pt x="117267" y="48722"/>
                  </a:cubicBezTo>
                  <a:cubicBezTo>
                    <a:pt x="117267" y="51469"/>
                    <a:pt x="117779" y="50987"/>
                    <a:pt x="115616" y="53301"/>
                  </a:cubicBezTo>
                  <a:cubicBezTo>
                    <a:pt x="113965" y="55132"/>
                    <a:pt x="113965" y="57445"/>
                    <a:pt x="113965" y="59277"/>
                  </a:cubicBezTo>
                  <a:cubicBezTo>
                    <a:pt x="115104" y="71662"/>
                    <a:pt x="115104" y="71662"/>
                    <a:pt x="115104" y="71662"/>
                  </a:cubicBezTo>
                  <a:lnTo>
                    <a:pt x="115104" y="71662"/>
                  </a:lnTo>
                  <a:cubicBezTo>
                    <a:pt x="112884" y="73060"/>
                    <a:pt x="112884" y="73060"/>
                    <a:pt x="112884" y="73060"/>
                  </a:cubicBezTo>
                  <a:cubicBezTo>
                    <a:pt x="111802" y="73975"/>
                    <a:pt x="110721" y="74457"/>
                    <a:pt x="110208" y="75373"/>
                  </a:cubicBezTo>
                  <a:cubicBezTo>
                    <a:pt x="109127" y="75807"/>
                    <a:pt x="108557" y="75807"/>
                    <a:pt x="107476" y="76289"/>
                  </a:cubicBezTo>
                  <a:cubicBezTo>
                    <a:pt x="105825" y="77638"/>
                    <a:pt x="105825" y="79036"/>
                    <a:pt x="104743" y="79951"/>
                  </a:cubicBezTo>
                  <a:cubicBezTo>
                    <a:pt x="103662" y="80867"/>
                    <a:pt x="102068" y="81349"/>
                    <a:pt x="100929" y="81349"/>
                  </a:cubicBezTo>
                  <a:cubicBezTo>
                    <a:pt x="99848" y="81783"/>
                    <a:pt x="100417" y="85012"/>
                    <a:pt x="100417" y="85927"/>
                  </a:cubicBezTo>
                  <a:cubicBezTo>
                    <a:pt x="100929" y="87325"/>
                    <a:pt x="102580" y="89156"/>
                    <a:pt x="102068" y="90506"/>
                  </a:cubicBezTo>
                  <a:cubicBezTo>
                    <a:pt x="100929" y="93301"/>
                    <a:pt x="98766" y="91903"/>
                    <a:pt x="96603" y="92819"/>
                  </a:cubicBezTo>
                  <a:cubicBezTo>
                    <a:pt x="95521" y="93734"/>
                    <a:pt x="95009" y="95566"/>
                    <a:pt x="94440" y="96530"/>
                  </a:cubicBezTo>
                  <a:cubicBezTo>
                    <a:pt x="93927" y="98795"/>
                    <a:pt x="93927" y="100626"/>
                    <a:pt x="94440" y="102457"/>
                  </a:cubicBezTo>
                  <a:cubicBezTo>
                    <a:pt x="95009" y="103855"/>
                    <a:pt x="93358" y="105253"/>
                    <a:pt x="92277" y="106168"/>
                  </a:cubicBezTo>
                  <a:cubicBezTo>
                    <a:pt x="89032" y="109397"/>
                    <a:pt x="88462" y="113493"/>
                    <a:pt x="83055" y="113493"/>
                  </a:cubicBezTo>
                  <a:cubicBezTo>
                    <a:pt x="79240" y="113493"/>
                    <a:pt x="80322" y="115807"/>
                    <a:pt x="78728" y="117638"/>
                  </a:cubicBezTo>
                  <a:cubicBezTo>
                    <a:pt x="77077" y="119036"/>
                    <a:pt x="76508" y="119469"/>
                    <a:pt x="74345" y="119951"/>
                  </a:cubicBezTo>
                  <a:lnTo>
                    <a:pt x="74345" y="119951"/>
                  </a:lnTo>
                  <a:cubicBezTo>
                    <a:pt x="71669" y="118554"/>
                    <a:pt x="71669" y="118554"/>
                    <a:pt x="71669" y="118554"/>
                  </a:cubicBezTo>
                  <a:cubicBezTo>
                    <a:pt x="71669" y="118120"/>
                    <a:pt x="71669" y="117638"/>
                    <a:pt x="71669" y="117204"/>
                  </a:cubicBezTo>
                  <a:cubicBezTo>
                    <a:pt x="71669" y="116240"/>
                    <a:pt x="71669" y="115807"/>
                    <a:pt x="71669" y="115325"/>
                  </a:cubicBezTo>
                  <a:cubicBezTo>
                    <a:pt x="71669" y="113975"/>
                    <a:pt x="70531" y="113975"/>
                    <a:pt x="69449" y="113060"/>
                  </a:cubicBezTo>
                  <a:cubicBezTo>
                    <a:pt x="65692" y="109831"/>
                    <a:pt x="67286" y="104337"/>
                    <a:pt x="68368" y="100626"/>
                  </a:cubicBezTo>
                  <a:cubicBezTo>
                    <a:pt x="68937" y="98361"/>
                    <a:pt x="59146" y="103373"/>
                    <a:pt x="59146" y="96963"/>
                  </a:cubicBezTo>
                  <a:cubicBezTo>
                    <a:pt x="58633" y="93734"/>
                    <a:pt x="52656" y="94650"/>
                    <a:pt x="49924" y="95132"/>
                  </a:cubicBezTo>
                  <a:cubicBezTo>
                    <a:pt x="45597" y="95132"/>
                    <a:pt x="37969" y="94216"/>
                    <a:pt x="34212" y="95132"/>
                  </a:cubicBezTo>
                  <a:cubicBezTo>
                    <a:pt x="30910" y="95566"/>
                    <a:pt x="29829" y="98795"/>
                    <a:pt x="26584" y="98361"/>
                  </a:cubicBezTo>
                  <a:cubicBezTo>
                    <a:pt x="22770" y="97397"/>
                    <a:pt x="21688" y="96048"/>
                    <a:pt x="18956" y="98795"/>
                  </a:cubicBezTo>
                  <a:cubicBezTo>
                    <a:pt x="17362" y="100626"/>
                    <a:pt x="15711" y="99277"/>
                    <a:pt x="13548" y="99277"/>
                  </a:cubicBezTo>
                  <a:lnTo>
                    <a:pt x="13548" y="99277"/>
                  </a:lnTo>
                  <a:cubicBezTo>
                    <a:pt x="10872" y="99277"/>
                    <a:pt x="8652" y="99277"/>
                    <a:pt x="5977" y="97879"/>
                  </a:cubicBezTo>
                  <a:cubicBezTo>
                    <a:pt x="4326" y="96963"/>
                    <a:pt x="2163" y="93301"/>
                    <a:pt x="2163" y="91469"/>
                  </a:cubicBezTo>
                  <a:cubicBezTo>
                    <a:pt x="2163" y="89590"/>
                    <a:pt x="512" y="88674"/>
                    <a:pt x="0" y="86843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7" name="Shape 2934">
              <a:extLst>
                <a:ext uri="{FF2B5EF4-FFF2-40B4-BE49-F238E27FC236}">
                  <a16:creationId xmlns:a16="http://schemas.microsoft.com/office/drawing/2014/main" id="{68EA7B60-50DA-657F-475F-E59EF07554E0}"/>
                </a:ext>
              </a:extLst>
            </p:cNvPr>
            <p:cNvSpPr/>
            <p:nvPr/>
          </p:nvSpPr>
          <p:spPr>
            <a:xfrm>
              <a:off x="15128337" y="3907662"/>
              <a:ext cx="895444" cy="8955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243" y="20288"/>
                  </a:moveTo>
                  <a:lnTo>
                    <a:pt x="100243" y="20288"/>
                  </a:lnTo>
                  <a:cubicBezTo>
                    <a:pt x="100842" y="22815"/>
                    <a:pt x="102771" y="24079"/>
                    <a:pt x="102771" y="26674"/>
                  </a:cubicBezTo>
                  <a:cubicBezTo>
                    <a:pt x="102771" y="29201"/>
                    <a:pt x="105299" y="34257"/>
                    <a:pt x="107228" y="35521"/>
                  </a:cubicBezTo>
                  <a:cubicBezTo>
                    <a:pt x="110354" y="37450"/>
                    <a:pt x="112949" y="37450"/>
                    <a:pt x="116075" y="37450"/>
                  </a:cubicBezTo>
                  <a:lnTo>
                    <a:pt x="116075" y="37450"/>
                  </a:lnTo>
                  <a:cubicBezTo>
                    <a:pt x="116075" y="39977"/>
                    <a:pt x="119933" y="45033"/>
                    <a:pt x="118004" y="46962"/>
                  </a:cubicBezTo>
                  <a:cubicBezTo>
                    <a:pt x="114146" y="51419"/>
                    <a:pt x="110354" y="55809"/>
                    <a:pt x="114146" y="61529"/>
                  </a:cubicBezTo>
                  <a:cubicBezTo>
                    <a:pt x="118603" y="67849"/>
                    <a:pt x="116075" y="73569"/>
                    <a:pt x="118004" y="79955"/>
                  </a:cubicBezTo>
                  <a:cubicBezTo>
                    <a:pt x="119933" y="84345"/>
                    <a:pt x="119933" y="84345"/>
                    <a:pt x="119933" y="84345"/>
                  </a:cubicBezTo>
                  <a:lnTo>
                    <a:pt x="119933" y="84345"/>
                  </a:lnTo>
                  <a:cubicBezTo>
                    <a:pt x="119268" y="85609"/>
                    <a:pt x="116740" y="88203"/>
                    <a:pt x="114811" y="90066"/>
                  </a:cubicBezTo>
                  <a:cubicBezTo>
                    <a:pt x="112949" y="91995"/>
                    <a:pt x="111618" y="93858"/>
                    <a:pt x="110354" y="95787"/>
                  </a:cubicBezTo>
                  <a:cubicBezTo>
                    <a:pt x="106563" y="100243"/>
                    <a:pt x="100842" y="98980"/>
                    <a:pt x="98314" y="104035"/>
                  </a:cubicBezTo>
                  <a:cubicBezTo>
                    <a:pt x="96385" y="107228"/>
                    <a:pt x="95787" y="111019"/>
                    <a:pt x="93259" y="113547"/>
                  </a:cubicBezTo>
                  <a:cubicBezTo>
                    <a:pt x="90731" y="115476"/>
                    <a:pt x="86940" y="114146"/>
                    <a:pt x="83747" y="115476"/>
                  </a:cubicBezTo>
                  <a:cubicBezTo>
                    <a:pt x="81219" y="116740"/>
                    <a:pt x="79290" y="119268"/>
                    <a:pt x="76097" y="119268"/>
                  </a:cubicBezTo>
                  <a:cubicBezTo>
                    <a:pt x="72971" y="119268"/>
                    <a:pt x="64057" y="116740"/>
                    <a:pt x="60864" y="114811"/>
                  </a:cubicBezTo>
                  <a:cubicBezTo>
                    <a:pt x="55809" y="111618"/>
                    <a:pt x="57073" y="117339"/>
                    <a:pt x="53281" y="117339"/>
                  </a:cubicBezTo>
                  <a:cubicBezTo>
                    <a:pt x="48226" y="117339"/>
                    <a:pt x="45033" y="113547"/>
                    <a:pt x="39977" y="116075"/>
                  </a:cubicBezTo>
                  <a:cubicBezTo>
                    <a:pt x="37450" y="117339"/>
                    <a:pt x="34257" y="119268"/>
                    <a:pt x="31729" y="116740"/>
                  </a:cubicBezTo>
                  <a:cubicBezTo>
                    <a:pt x="24745" y="105964"/>
                    <a:pt x="19689" y="119933"/>
                    <a:pt x="11441" y="117339"/>
                  </a:cubicBezTo>
                  <a:lnTo>
                    <a:pt x="11441" y="117339"/>
                  </a:lnTo>
                  <a:cubicBezTo>
                    <a:pt x="12039" y="116740"/>
                    <a:pt x="11441" y="111019"/>
                    <a:pt x="11441" y="109756"/>
                  </a:cubicBezTo>
                  <a:cubicBezTo>
                    <a:pt x="10177" y="105964"/>
                    <a:pt x="10776" y="104035"/>
                    <a:pt x="12039" y="100243"/>
                  </a:cubicBezTo>
                  <a:cubicBezTo>
                    <a:pt x="13968" y="92594"/>
                    <a:pt x="9512" y="87538"/>
                    <a:pt x="5055" y="81818"/>
                  </a:cubicBezTo>
                  <a:cubicBezTo>
                    <a:pt x="0" y="76097"/>
                    <a:pt x="2527" y="76762"/>
                    <a:pt x="5720" y="71707"/>
                  </a:cubicBezTo>
                  <a:cubicBezTo>
                    <a:pt x="6984" y="69179"/>
                    <a:pt x="6984" y="66585"/>
                    <a:pt x="6984" y="64057"/>
                  </a:cubicBezTo>
                  <a:cubicBezTo>
                    <a:pt x="6984" y="61529"/>
                    <a:pt x="6984" y="58337"/>
                    <a:pt x="6319" y="55809"/>
                  </a:cubicBezTo>
                  <a:cubicBezTo>
                    <a:pt x="5720" y="55210"/>
                    <a:pt x="665" y="50753"/>
                    <a:pt x="3791" y="50753"/>
                  </a:cubicBezTo>
                  <a:cubicBezTo>
                    <a:pt x="8913" y="50753"/>
                    <a:pt x="16496" y="50753"/>
                    <a:pt x="19689" y="46962"/>
                  </a:cubicBezTo>
                  <a:cubicBezTo>
                    <a:pt x="22815" y="43769"/>
                    <a:pt x="27937" y="43769"/>
                    <a:pt x="28536" y="40576"/>
                  </a:cubicBezTo>
                  <a:cubicBezTo>
                    <a:pt x="29800" y="35521"/>
                    <a:pt x="28536" y="29800"/>
                    <a:pt x="30465" y="24745"/>
                  </a:cubicBezTo>
                  <a:cubicBezTo>
                    <a:pt x="31064" y="21552"/>
                    <a:pt x="34257" y="20953"/>
                    <a:pt x="34855" y="18425"/>
                  </a:cubicBezTo>
                  <a:cubicBezTo>
                    <a:pt x="36186" y="15898"/>
                    <a:pt x="35521" y="12039"/>
                    <a:pt x="38048" y="10110"/>
                  </a:cubicBezTo>
                  <a:cubicBezTo>
                    <a:pt x="41840" y="8248"/>
                    <a:pt x="45033" y="8248"/>
                    <a:pt x="46962" y="4456"/>
                  </a:cubicBezTo>
                  <a:cubicBezTo>
                    <a:pt x="48824" y="665"/>
                    <a:pt x="53946" y="1263"/>
                    <a:pt x="57073" y="0"/>
                  </a:cubicBezTo>
                  <a:lnTo>
                    <a:pt x="57073" y="0"/>
                  </a:lnTo>
                  <a:cubicBezTo>
                    <a:pt x="59002" y="1263"/>
                    <a:pt x="59600" y="5720"/>
                    <a:pt x="60266" y="5720"/>
                  </a:cubicBezTo>
                  <a:cubicBezTo>
                    <a:pt x="62195" y="5720"/>
                    <a:pt x="63458" y="3791"/>
                    <a:pt x="65321" y="5055"/>
                  </a:cubicBezTo>
                  <a:cubicBezTo>
                    <a:pt x="67849" y="6984"/>
                    <a:pt x="64722" y="11441"/>
                    <a:pt x="69179" y="13968"/>
                  </a:cubicBezTo>
                  <a:cubicBezTo>
                    <a:pt x="72971" y="15232"/>
                    <a:pt x="74833" y="16496"/>
                    <a:pt x="77427" y="19024"/>
                  </a:cubicBezTo>
                  <a:cubicBezTo>
                    <a:pt x="79290" y="20288"/>
                    <a:pt x="81818" y="19689"/>
                    <a:pt x="83747" y="20953"/>
                  </a:cubicBezTo>
                  <a:cubicBezTo>
                    <a:pt x="86940" y="22815"/>
                    <a:pt x="86274" y="27272"/>
                    <a:pt x="90731" y="24745"/>
                  </a:cubicBezTo>
                  <a:cubicBezTo>
                    <a:pt x="93858" y="23481"/>
                    <a:pt x="97050" y="20288"/>
                    <a:pt x="100243" y="2028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8" name="Shape 2935">
              <a:extLst>
                <a:ext uri="{FF2B5EF4-FFF2-40B4-BE49-F238E27FC236}">
                  <a16:creationId xmlns:a16="http://schemas.microsoft.com/office/drawing/2014/main" id="{09C36AA0-6441-011E-7256-BFADBD16F649}"/>
                </a:ext>
              </a:extLst>
            </p:cNvPr>
            <p:cNvSpPr/>
            <p:nvPr/>
          </p:nvSpPr>
          <p:spPr>
            <a:xfrm>
              <a:off x="16268987" y="1483896"/>
              <a:ext cx="858224" cy="14494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16" y="118807"/>
                  </a:moveTo>
                  <a:lnTo>
                    <a:pt x="8616" y="118807"/>
                  </a:lnTo>
                  <a:cubicBezTo>
                    <a:pt x="20567" y="118807"/>
                    <a:pt x="20567" y="118807"/>
                    <a:pt x="20567" y="118807"/>
                  </a:cubicBezTo>
                  <a:cubicBezTo>
                    <a:pt x="27863" y="117245"/>
                    <a:pt x="29183" y="115642"/>
                    <a:pt x="37104" y="117615"/>
                  </a:cubicBezTo>
                  <a:cubicBezTo>
                    <a:pt x="48361" y="119958"/>
                    <a:pt x="56977" y="116464"/>
                    <a:pt x="63647" y="111366"/>
                  </a:cubicBezTo>
                  <a:cubicBezTo>
                    <a:pt x="67608" y="108201"/>
                    <a:pt x="66913" y="107420"/>
                    <a:pt x="68928" y="104295"/>
                  </a:cubicBezTo>
                  <a:cubicBezTo>
                    <a:pt x="70248" y="100760"/>
                    <a:pt x="74904" y="99198"/>
                    <a:pt x="78865" y="96855"/>
                  </a:cubicBezTo>
                  <a:cubicBezTo>
                    <a:pt x="90121" y="92949"/>
                    <a:pt x="90121" y="92949"/>
                    <a:pt x="90121" y="92949"/>
                  </a:cubicBezTo>
                  <a:lnTo>
                    <a:pt x="90121" y="92949"/>
                  </a:lnTo>
                  <a:cubicBezTo>
                    <a:pt x="89496" y="92949"/>
                    <a:pt x="89496" y="92949"/>
                    <a:pt x="88801" y="92538"/>
                  </a:cubicBezTo>
                  <a:cubicBezTo>
                    <a:pt x="86160" y="90976"/>
                    <a:pt x="84145" y="87440"/>
                    <a:pt x="88176" y="85467"/>
                  </a:cubicBezTo>
                  <a:cubicBezTo>
                    <a:pt x="90121" y="84686"/>
                    <a:pt x="90121" y="83124"/>
                    <a:pt x="90816" y="81562"/>
                  </a:cubicBezTo>
                  <a:cubicBezTo>
                    <a:pt x="92136" y="80000"/>
                    <a:pt x="93456" y="80369"/>
                    <a:pt x="96097" y="79588"/>
                  </a:cubicBezTo>
                  <a:cubicBezTo>
                    <a:pt x="103393" y="78026"/>
                    <a:pt x="96792" y="75683"/>
                    <a:pt x="100057" y="74491"/>
                  </a:cubicBezTo>
                  <a:cubicBezTo>
                    <a:pt x="102698" y="73340"/>
                    <a:pt x="105338" y="74902"/>
                    <a:pt x="107353" y="72147"/>
                  </a:cubicBezTo>
                  <a:cubicBezTo>
                    <a:pt x="109368" y="69023"/>
                    <a:pt x="105338" y="68242"/>
                    <a:pt x="105338" y="65858"/>
                  </a:cubicBezTo>
                  <a:cubicBezTo>
                    <a:pt x="105338" y="64707"/>
                    <a:pt x="106033" y="63926"/>
                    <a:pt x="106728" y="62733"/>
                  </a:cubicBezTo>
                  <a:cubicBezTo>
                    <a:pt x="108048" y="60760"/>
                    <a:pt x="106728" y="59198"/>
                    <a:pt x="108048" y="57636"/>
                  </a:cubicBezTo>
                  <a:cubicBezTo>
                    <a:pt x="107353" y="56073"/>
                    <a:pt x="108674" y="54100"/>
                    <a:pt x="109994" y="52949"/>
                  </a:cubicBezTo>
                  <a:cubicBezTo>
                    <a:pt x="111314" y="51757"/>
                    <a:pt x="113954" y="52168"/>
                    <a:pt x="113329" y="49784"/>
                  </a:cubicBezTo>
                  <a:cubicBezTo>
                    <a:pt x="112009" y="45097"/>
                    <a:pt x="119930" y="47029"/>
                    <a:pt x="119930" y="43124"/>
                  </a:cubicBezTo>
                  <a:cubicBezTo>
                    <a:pt x="119930" y="41192"/>
                    <a:pt x="113954" y="39630"/>
                    <a:pt x="112009" y="38437"/>
                  </a:cubicBezTo>
                  <a:cubicBezTo>
                    <a:pt x="108048" y="35683"/>
                    <a:pt x="108048" y="33710"/>
                    <a:pt x="107353" y="30215"/>
                  </a:cubicBezTo>
                  <a:cubicBezTo>
                    <a:pt x="106728" y="29023"/>
                    <a:pt x="104713" y="25077"/>
                    <a:pt x="105338" y="24337"/>
                  </a:cubicBezTo>
                  <a:cubicBezTo>
                    <a:pt x="105338" y="22733"/>
                    <a:pt x="108048" y="22363"/>
                    <a:pt x="104088" y="20801"/>
                  </a:cubicBezTo>
                  <a:cubicBezTo>
                    <a:pt x="102072" y="20020"/>
                    <a:pt x="100057" y="18828"/>
                    <a:pt x="100752" y="16855"/>
                  </a:cubicBezTo>
                  <a:cubicBezTo>
                    <a:pt x="100752" y="16073"/>
                    <a:pt x="102698" y="15704"/>
                    <a:pt x="103393" y="14922"/>
                  </a:cubicBezTo>
                  <a:cubicBezTo>
                    <a:pt x="103393" y="14100"/>
                    <a:pt x="103393" y="12538"/>
                    <a:pt x="104088" y="12168"/>
                  </a:cubicBezTo>
                  <a:cubicBezTo>
                    <a:pt x="104713" y="11387"/>
                    <a:pt x="109994" y="12949"/>
                    <a:pt x="109994" y="10606"/>
                  </a:cubicBezTo>
                  <a:cubicBezTo>
                    <a:pt x="110689" y="8633"/>
                    <a:pt x="110689" y="5878"/>
                    <a:pt x="110689" y="3535"/>
                  </a:cubicBezTo>
                  <a:cubicBezTo>
                    <a:pt x="110689" y="2343"/>
                    <a:pt x="106728" y="2754"/>
                    <a:pt x="105338" y="2343"/>
                  </a:cubicBezTo>
                  <a:cubicBezTo>
                    <a:pt x="100057" y="1973"/>
                    <a:pt x="102072" y="1973"/>
                    <a:pt x="99432" y="3946"/>
                  </a:cubicBezTo>
                  <a:cubicBezTo>
                    <a:pt x="98737" y="4316"/>
                    <a:pt x="90121" y="4316"/>
                    <a:pt x="88801" y="3946"/>
                  </a:cubicBezTo>
                  <a:cubicBezTo>
                    <a:pt x="83520" y="3535"/>
                    <a:pt x="86160" y="0"/>
                    <a:pt x="78865" y="411"/>
                  </a:cubicBezTo>
                  <a:cubicBezTo>
                    <a:pt x="74904" y="1192"/>
                    <a:pt x="68928" y="0"/>
                    <a:pt x="65593" y="411"/>
                  </a:cubicBezTo>
                  <a:cubicBezTo>
                    <a:pt x="63647" y="781"/>
                    <a:pt x="58992" y="5097"/>
                    <a:pt x="56977" y="6659"/>
                  </a:cubicBezTo>
                  <a:cubicBezTo>
                    <a:pt x="50376" y="11757"/>
                    <a:pt x="49056" y="9414"/>
                    <a:pt x="41134" y="5878"/>
                  </a:cubicBezTo>
                  <a:cubicBezTo>
                    <a:pt x="34464" y="3535"/>
                    <a:pt x="33144" y="5097"/>
                    <a:pt x="29808" y="8633"/>
                  </a:cubicBezTo>
                  <a:cubicBezTo>
                    <a:pt x="29808" y="8633"/>
                    <a:pt x="29808" y="9044"/>
                    <a:pt x="29183" y="9044"/>
                  </a:cubicBezTo>
                  <a:lnTo>
                    <a:pt x="29183" y="9044"/>
                  </a:lnTo>
                  <a:cubicBezTo>
                    <a:pt x="29183" y="10195"/>
                    <a:pt x="28488" y="13319"/>
                    <a:pt x="26543" y="14100"/>
                  </a:cubicBezTo>
                  <a:cubicBezTo>
                    <a:pt x="23902" y="15292"/>
                    <a:pt x="21887" y="15292"/>
                    <a:pt x="19247" y="16073"/>
                  </a:cubicBezTo>
                  <a:cubicBezTo>
                    <a:pt x="13966" y="17266"/>
                    <a:pt x="25222" y="21171"/>
                    <a:pt x="26543" y="21952"/>
                  </a:cubicBezTo>
                  <a:cubicBezTo>
                    <a:pt x="27863" y="22363"/>
                    <a:pt x="27863" y="23144"/>
                    <a:pt x="29183" y="23514"/>
                  </a:cubicBezTo>
                  <a:cubicBezTo>
                    <a:pt x="30503" y="23926"/>
                    <a:pt x="31129" y="23514"/>
                    <a:pt x="32518" y="23514"/>
                  </a:cubicBezTo>
                  <a:cubicBezTo>
                    <a:pt x="32518" y="25077"/>
                    <a:pt x="31823" y="27050"/>
                    <a:pt x="31129" y="28653"/>
                  </a:cubicBezTo>
                  <a:cubicBezTo>
                    <a:pt x="31129" y="31366"/>
                    <a:pt x="34464" y="34902"/>
                    <a:pt x="33144" y="37245"/>
                  </a:cubicBezTo>
                  <a:cubicBezTo>
                    <a:pt x="31823" y="40369"/>
                    <a:pt x="23902" y="39630"/>
                    <a:pt x="30503" y="42343"/>
                  </a:cubicBezTo>
                  <a:cubicBezTo>
                    <a:pt x="33839" y="43905"/>
                    <a:pt x="31129" y="45467"/>
                    <a:pt x="27863" y="44686"/>
                  </a:cubicBezTo>
                  <a:cubicBezTo>
                    <a:pt x="25222" y="44686"/>
                    <a:pt x="19872" y="42343"/>
                    <a:pt x="17927" y="43905"/>
                  </a:cubicBezTo>
                  <a:cubicBezTo>
                    <a:pt x="15911" y="45097"/>
                    <a:pt x="18552" y="53730"/>
                    <a:pt x="10631" y="51346"/>
                  </a:cubicBezTo>
                  <a:cubicBezTo>
                    <a:pt x="3960" y="49414"/>
                    <a:pt x="5350" y="59198"/>
                    <a:pt x="0" y="61171"/>
                  </a:cubicBezTo>
                  <a:lnTo>
                    <a:pt x="0" y="61171"/>
                  </a:lnTo>
                  <a:cubicBezTo>
                    <a:pt x="694" y="62363"/>
                    <a:pt x="694" y="63926"/>
                    <a:pt x="1320" y="65077"/>
                  </a:cubicBezTo>
                  <a:cubicBezTo>
                    <a:pt x="2015" y="66639"/>
                    <a:pt x="0" y="68242"/>
                    <a:pt x="694" y="69804"/>
                  </a:cubicBezTo>
                  <a:cubicBezTo>
                    <a:pt x="1320" y="70955"/>
                    <a:pt x="3335" y="71366"/>
                    <a:pt x="3960" y="72559"/>
                  </a:cubicBezTo>
                  <a:cubicBezTo>
                    <a:pt x="5350" y="74121"/>
                    <a:pt x="3960" y="75272"/>
                    <a:pt x="3335" y="76834"/>
                  </a:cubicBezTo>
                  <a:cubicBezTo>
                    <a:pt x="3335" y="78807"/>
                    <a:pt x="6670" y="80369"/>
                    <a:pt x="7990" y="82343"/>
                  </a:cubicBezTo>
                  <a:cubicBezTo>
                    <a:pt x="9936" y="85097"/>
                    <a:pt x="12576" y="83905"/>
                    <a:pt x="15911" y="84316"/>
                  </a:cubicBezTo>
                  <a:cubicBezTo>
                    <a:pt x="18552" y="84686"/>
                    <a:pt x="19872" y="85467"/>
                    <a:pt x="23207" y="85878"/>
                  </a:cubicBezTo>
                  <a:cubicBezTo>
                    <a:pt x="29808" y="86248"/>
                    <a:pt x="21887" y="92127"/>
                    <a:pt x="19872" y="93689"/>
                  </a:cubicBezTo>
                  <a:cubicBezTo>
                    <a:pt x="15911" y="96443"/>
                    <a:pt x="18552" y="97225"/>
                    <a:pt x="17927" y="100349"/>
                  </a:cubicBezTo>
                  <a:cubicBezTo>
                    <a:pt x="17927" y="102322"/>
                    <a:pt x="12576" y="107050"/>
                    <a:pt x="11256" y="108982"/>
                  </a:cubicBezTo>
                  <a:cubicBezTo>
                    <a:pt x="9936" y="110174"/>
                    <a:pt x="7295" y="111366"/>
                    <a:pt x="7990" y="112929"/>
                  </a:cubicBezTo>
                  <a:cubicBezTo>
                    <a:pt x="8616" y="118807"/>
                    <a:pt x="8616" y="118807"/>
                    <a:pt x="8616" y="118807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9" name="Shape 2936">
              <a:extLst>
                <a:ext uri="{FF2B5EF4-FFF2-40B4-BE49-F238E27FC236}">
                  <a16:creationId xmlns:a16="http://schemas.microsoft.com/office/drawing/2014/main" id="{591C5A2F-A95B-1EAF-BD4E-138AAB408ED3}"/>
                </a:ext>
              </a:extLst>
            </p:cNvPr>
            <p:cNvSpPr/>
            <p:nvPr/>
          </p:nvSpPr>
          <p:spPr>
            <a:xfrm>
              <a:off x="15918692" y="2604916"/>
              <a:ext cx="1074970" cy="10619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949" y="35320"/>
                  </a:moveTo>
                  <a:lnTo>
                    <a:pt x="45949" y="35320"/>
                  </a:lnTo>
                  <a:cubicBezTo>
                    <a:pt x="55482" y="35320"/>
                    <a:pt x="55482" y="35320"/>
                    <a:pt x="55482" y="35320"/>
                  </a:cubicBezTo>
                  <a:cubicBezTo>
                    <a:pt x="61302" y="33186"/>
                    <a:pt x="62355" y="30996"/>
                    <a:pt x="68674" y="33692"/>
                  </a:cubicBezTo>
                  <a:cubicBezTo>
                    <a:pt x="77653" y="36892"/>
                    <a:pt x="84526" y="32119"/>
                    <a:pt x="89847" y="25156"/>
                  </a:cubicBezTo>
                  <a:cubicBezTo>
                    <a:pt x="93006" y="20832"/>
                    <a:pt x="92452" y="19766"/>
                    <a:pt x="94060" y="15498"/>
                  </a:cubicBezTo>
                  <a:cubicBezTo>
                    <a:pt x="95113" y="10669"/>
                    <a:pt x="98826" y="8535"/>
                    <a:pt x="101986" y="5334"/>
                  </a:cubicBezTo>
                  <a:cubicBezTo>
                    <a:pt x="110965" y="0"/>
                    <a:pt x="110965" y="0"/>
                    <a:pt x="110965" y="0"/>
                  </a:cubicBezTo>
                  <a:lnTo>
                    <a:pt x="110965" y="0"/>
                  </a:lnTo>
                  <a:cubicBezTo>
                    <a:pt x="112572" y="1010"/>
                    <a:pt x="115732" y="1572"/>
                    <a:pt x="117339" y="2133"/>
                  </a:cubicBezTo>
                  <a:lnTo>
                    <a:pt x="117339" y="2133"/>
                  </a:lnTo>
                  <a:cubicBezTo>
                    <a:pt x="117339" y="3200"/>
                    <a:pt x="116286" y="4267"/>
                    <a:pt x="116286" y="5839"/>
                  </a:cubicBezTo>
                  <a:cubicBezTo>
                    <a:pt x="116286" y="7468"/>
                    <a:pt x="116785" y="7973"/>
                    <a:pt x="116286" y="9096"/>
                  </a:cubicBezTo>
                  <a:cubicBezTo>
                    <a:pt x="114678" y="11230"/>
                    <a:pt x="115732" y="14431"/>
                    <a:pt x="117838" y="15498"/>
                  </a:cubicBezTo>
                  <a:cubicBezTo>
                    <a:pt x="119445" y="16003"/>
                    <a:pt x="116286" y="22461"/>
                    <a:pt x="117339" y="25156"/>
                  </a:cubicBezTo>
                  <a:cubicBezTo>
                    <a:pt x="119944" y="32119"/>
                    <a:pt x="116785" y="30996"/>
                    <a:pt x="113625" y="36387"/>
                  </a:cubicBezTo>
                  <a:cubicBezTo>
                    <a:pt x="112018" y="40149"/>
                    <a:pt x="113071" y="41216"/>
                    <a:pt x="109413" y="44417"/>
                  </a:cubicBezTo>
                  <a:cubicBezTo>
                    <a:pt x="107806" y="45484"/>
                    <a:pt x="105699" y="45484"/>
                    <a:pt x="104646" y="47618"/>
                  </a:cubicBezTo>
                  <a:cubicBezTo>
                    <a:pt x="104092" y="49246"/>
                    <a:pt x="105145" y="51885"/>
                    <a:pt x="104092" y="52952"/>
                  </a:cubicBezTo>
                  <a:cubicBezTo>
                    <a:pt x="103593" y="54075"/>
                    <a:pt x="101487" y="53514"/>
                    <a:pt x="101487" y="55648"/>
                  </a:cubicBezTo>
                  <a:cubicBezTo>
                    <a:pt x="101487" y="57781"/>
                    <a:pt x="101986" y="56715"/>
                    <a:pt x="100434" y="58343"/>
                  </a:cubicBezTo>
                  <a:cubicBezTo>
                    <a:pt x="98272" y="61038"/>
                    <a:pt x="99325" y="62105"/>
                    <a:pt x="100933" y="63172"/>
                  </a:cubicBezTo>
                  <a:lnTo>
                    <a:pt x="100933" y="63172"/>
                  </a:lnTo>
                  <a:cubicBezTo>
                    <a:pt x="98826" y="64744"/>
                    <a:pt x="96166" y="67440"/>
                    <a:pt x="93006" y="67440"/>
                  </a:cubicBezTo>
                  <a:cubicBezTo>
                    <a:pt x="89847" y="67440"/>
                    <a:pt x="87187" y="69574"/>
                    <a:pt x="85080" y="72269"/>
                  </a:cubicBezTo>
                  <a:cubicBezTo>
                    <a:pt x="80314" y="77604"/>
                    <a:pt x="76101" y="85128"/>
                    <a:pt x="69228" y="87262"/>
                  </a:cubicBezTo>
                  <a:cubicBezTo>
                    <a:pt x="62854" y="93158"/>
                    <a:pt x="61801" y="96359"/>
                    <a:pt x="52822" y="94730"/>
                  </a:cubicBezTo>
                  <a:cubicBezTo>
                    <a:pt x="48055" y="93664"/>
                    <a:pt x="41237" y="97931"/>
                    <a:pt x="36969" y="100627"/>
                  </a:cubicBezTo>
                  <a:cubicBezTo>
                    <a:pt x="34309" y="102255"/>
                    <a:pt x="35418" y="108151"/>
                    <a:pt x="33810" y="111352"/>
                  </a:cubicBezTo>
                  <a:cubicBezTo>
                    <a:pt x="31704" y="114047"/>
                    <a:pt x="22725" y="119943"/>
                    <a:pt x="19510" y="119382"/>
                  </a:cubicBezTo>
                  <a:cubicBezTo>
                    <a:pt x="11085" y="117810"/>
                    <a:pt x="14244" y="107084"/>
                    <a:pt x="8424" y="103827"/>
                  </a:cubicBezTo>
                  <a:lnTo>
                    <a:pt x="8424" y="103827"/>
                  </a:lnTo>
                  <a:cubicBezTo>
                    <a:pt x="7926" y="101188"/>
                    <a:pt x="7926" y="101188"/>
                    <a:pt x="7926" y="101188"/>
                  </a:cubicBezTo>
                  <a:cubicBezTo>
                    <a:pt x="7926" y="99054"/>
                    <a:pt x="6817" y="96359"/>
                    <a:pt x="7926" y="94730"/>
                  </a:cubicBezTo>
                  <a:cubicBezTo>
                    <a:pt x="8424" y="94225"/>
                    <a:pt x="8979" y="94225"/>
                    <a:pt x="8979" y="93664"/>
                  </a:cubicBezTo>
                  <a:cubicBezTo>
                    <a:pt x="9478" y="93158"/>
                    <a:pt x="8424" y="91530"/>
                    <a:pt x="8424" y="91024"/>
                  </a:cubicBezTo>
                  <a:cubicBezTo>
                    <a:pt x="6817" y="88329"/>
                    <a:pt x="1053" y="87824"/>
                    <a:pt x="1053" y="84061"/>
                  </a:cubicBezTo>
                  <a:cubicBezTo>
                    <a:pt x="1053" y="82433"/>
                    <a:pt x="1053" y="77604"/>
                    <a:pt x="2605" y="76537"/>
                  </a:cubicBezTo>
                  <a:cubicBezTo>
                    <a:pt x="4711" y="74964"/>
                    <a:pt x="5819" y="74964"/>
                    <a:pt x="5265" y="72269"/>
                  </a:cubicBezTo>
                  <a:cubicBezTo>
                    <a:pt x="5265" y="69068"/>
                    <a:pt x="3159" y="66934"/>
                    <a:pt x="1551" y="64744"/>
                  </a:cubicBezTo>
                  <a:cubicBezTo>
                    <a:pt x="0" y="59915"/>
                    <a:pt x="0" y="59915"/>
                    <a:pt x="0" y="59915"/>
                  </a:cubicBezTo>
                  <a:lnTo>
                    <a:pt x="0" y="59915"/>
                  </a:lnTo>
                  <a:cubicBezTo>
                    <a:pt x="3159" y="58848"/>
                    <a:pt x="4212" y="58343"/>
                    <a:pt x="5819" y="55142"/>
                  </a:cubicBezTo>
                  <a:cubicBezTo>
                    <a:pt x="6817" y="52952"/>
                    <a:pt x="9478" y="53514"/>
                    <a:pt x="11085" y="54075"/>
                  </a:cubicBezTo>
                  <a:cubicBezTo>
                    <a:pt x="17404" y="54581"/>
                    <a:pt x="20618" y="50818"/>
                    <a:pt x="24277" y="46551"/>
                  </a:cubicBezTo>
                  <a:cubicBezTo>
                    <a:pt x="26438" y="44417"/>
                    <a:pt x="27990" y="40655"/>
                    <a:pt x="31704" y="41216"/>
                  </a:cubicBezTo>
                  <a:cubicBezTo>
                    <a:pt x="33256" y="41722"/>
                    <a:pt x="39630" y="50313"/>
                    <a:pt x="39630" y="44417"/>
                  </a:cubicBezTo>
                  <a:cubicBezTo>
                    <a:pt x="39630" y="40655"/>
                    <a:pt x="41237" y="36387"/>
                    <a:pt x="45949" y="3532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0" name="Shape 2937">
              <a:extLst>
                <a:ext uri="{FF2B5EF4-FFF2-40B4-BE49-F238E27FC236}">
                  <a16:creationId xmlns:a16="http://schemas.microsoft.com/office/drawing/2014/main" id="{FDAB0695-1E24-E6E3-7C0F-20A5F9ED64B1}"/>
                </a:ext>
              </a:extLst>
            </p:cNvPr>
            <p:cNvSpPr/>
            <p:nvPr/>
          </p:nvSpPr>
          <p:spPr>
            <a:xfrm>
              <a:off x="15441412" y="2193292"/>
              <a:ext cx="1042131" cy="10093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505" y="86161"/>
                  </a:moveTo>
                  <a:lnTo>
                    <a:pt x="102505" y="86161"/>
                  </a:lnTo>
                  <a:cubicBezTo>
                    <a:pt x="101991" y="77716"/>
                    <a:pt x="101991" y="77716"/>
                    <a:pt x="101991" y="77716"/>
                  </a:cubicBezTo>
                  <a:cubicBezTo>
                    <a:pt x="101419" y="75472"/>
                    <a:pt x="103592" y="73759"/>
                    <a:pt x="104678" y="72047"/>
                  </a:cubicBezTo>
                  <a:cubicBezTo>
                    <a:pt x="105764" y="69271"/>
                    <a:pt x="110166" y="62480"/>
                    <a:pt x="110166" y="59645"/>
                  </a:cubicBezTo>
                  <a:cubicBezTo>
                    <a:pt x="110681" y="55157"/>
                    <a:pt x="108508" y="54035"/>
                    <a:pt x="111767" y="50078"/>
                  </a:cubicBezTo>
                  <a:cubicBezTo>
                    <a:pt x="113425" y="47834"/>
                    <a:pt x="119942" y="39389"/>
                    <a:pt x="114511" y="38858"/>
                  </a:cubicBezTo>
                  <a:cubicBezTo>
                    <a:pt x="111767" y="38267"/>
                    <a:pt x="110681" y="37145"/>
                    <a:pt x="108508" y="36614"/>
                  </a:cubicBezTo>
                  <a:cubicBezTo>
                    <a:pt x="105764" y="36023"/>
                    <a:pt x="103592" y="37736"/>
                    <a:pt x="101991" y="33779"/>
                  </a:cubicBezTo>
                  <a:cubicBezTo>
                    <a:pt x="100905" y="30944"/>
                    <a:pt x="98161" y="28700"/>
                    <a:pt x="98161" y="25866"/>
                  </a:cubicBezTo>
                  <a:cubicBezTo>
                    <a:pt x="98675" y="23622"/>
                    <a:pt x="99818" y="21968"/>
                    <a:pt x="98675" y="19724"/>
                  </a:cubicBezTo>
                  <a:cubicBezTo>
                    <a:pt x="98161" y="18011"/>
                    <a:pt x="96503" y="17421"/>
                    <a:pt x="95988" y="15767"/>
                  </a:cubicBezTo>
                  <a:cubicBezTo>
                    <a:pt x="95416" y="13523"/>
                    <a:pt x="97074" y="11220"/>
                    <a:pt x="96503" y="8976"/>
                  </a:cubicBezTo>
                  <a:cubicBezTo>
                    <a:pt x="95988" y="7322"/>
                    <a:pt x="95988" y="5078"/>
                    <a:pt x="95416" y="3366"/>
                  </a:cubicBezTo>
                  <a:lnTo>
                    <a:pt x="95416" y="3366"/>
                  </a:lnTo>
                  <a:cubicBezTo>
                    <a:pt x="92158" y="2775"/>
                    <a:pt x="92158" y="2775"/>
                    <a:pt x="92158" y="2775"/>
                  </a:cubicBezTo>
                  <a:cubicBezTo>
                    <a:pt x="89985" y="2244"/>
                    <a:pt x="86727" y="2775"/>
                    <a:pt x="83982" y="2244"/>
                  </a:cubicBezTo>
                  <a:cubicBezTo>
                    <a:pt x="81810" y="1653"/>
                    <a:pt x="76893" y="0"/>
                    <a:pt x="75235" y="2244"/>
                  </a:cubicBezTo>
                  <a:cubicBezTo>
                    <a:pt x="75235" y="2775"/>
                    <a:pt x="74721" y="2775"/>
                    <a:pt x="74721" y="2775"/>
                  </a:cubicBezTo>
                  <a:lnTo>
                    <a:pt x="74721" y="2775"/>
                  </a:lnTo>
                  <a:cubicBezTo>
                    <a:pt x="74149" y="7322"/>
                    <a:pt x="74149" y="11811"/>
                    <a:pt x="73063" y="16299"/>
                  </a:cubicBezTo>
                  <a:cubicBezTo>
                    <a:pt x="71977" y="20255"/>
                    <a:pt x="73063" y="20255"/>
                    <a:pt x="74149" y="23622"/>
                  </a:cubicBezTo>
                  <a:cubicBezTo>
                    <a:pt x="74149" y="26456"/>
                    <a:pt x="73635" y="28700"/>
                    <a:pt x="70376" y="28110"/>
                  </a:cubicBezTo>
                  <a:cubicBezTo>
                    <a:pt x="66545" y="27578"/>
                    <a:pt x="67117" y="35492"/>
                    <a:pt x="65974" y="37736"/>
                  </a:cubicBezTo>
                  <a:cubicBezTo>
                    <a:pt x="64888" y="41102"/>
                    <a:pt x="61114" y="45590"/>
                    <a:pt x="58885" y="48425"/>
                  </a:cubicBezTo>
                  <a:cubicBezTo>
                    <a:pt x="57284" y="51259"/>
                    <a:pt x="56198" y="54625"/>
                    <a:pt x="54025" y="56870"/>
                  </a:cubicBezTo>
                  <a:cubicBezTo>
                    <a:pt x="52367" y="58582"/>
                    <a:pt x="50709" y="56279"/>
                    <a:pt x="49109" y="59114"/>
                  </a:cubicBezTo>
                  <a:cubicBezTo>
                    <a:pt x="46364" y="63070"/>
                    <a:pt x="40933" y="65846"/>
                    <a:pt x="39847" y="70925"/>
                  </a:cubicBezTo>
                  <a:cubicBezTo>
                    <a:pt x="38189" y="77125"/>
                    <a:pt x="37103" y="77716"/>
                    <a:pt x="33272" y="82204"/>
                  </a:cubicBezTo>
                  <a:cubicBezTo>
                    <a:pt x="30585" y="85570"/>
                    <a:pt x="30585" y="85039"/>
                    <a:pt x="27841" y="82795"/>
                  </a:cubicBezTo>
                  <a:cubicBezTo>
                    <a:pt x="24011" y="79960"/>
                    <a:pt x="23496" y="87283"/>
                    <a:pt x="21838" y="88937"/>
                  </a:cubicBezTo>
                  <a:cubicBezTo>
                    <a:pt x="18580" y="92362"/>
                    <a:pt x="13091" y="94606"/>
                    <a:pt x="10919" y="98562"/>
                  </a:cubicBezTo>
                  <a:cubicBezTo>
                    <a:pt x="8232" y="103051"/>
                    <a:pt x="0" y="107539"/>
                    <a:pt x="1657" y="113740"/>
                  </a:cubicBezTo>
                  <a:cubicBezTo>
                    <a:pt x="1657" y="114862"/>
                    <a:pt x="1657" y="119940"/>
                    <a:pt x="2744" y="119940"/>
                  </a:cubicBezTo>
                  <a:cubicBezTo>
                    <a:pt x="5488" y="119940"/>
                    <a:pt x="8747" y="114862"/>
                    <a:pt x="12005" y="115452"/>
                  </a:cubicBezTo>
                  <a:lnTo>
                    <a:pt x="12005" y="115452"/>
                  </a:lnTo>
                  <a:cubicBezTo>
                    <a:pt x="15836" y="113740"/>
                    <a:pt x="17494" y="107007"/>
                    <a:pt x="23496" y="106417"/>
                  </a:cubicBezTo>
                  <a:cubicBezTo>
                    <a:pt x="30014" y="105885"/>
                    <a:pt x="34930" y="119409"/>
                    <a:pt x="39847" y="114330"/>
                  </a:cubicBezTo>
                  <a:cubicBezTo>
                    <a:pt x="42534" y="112027"/>
                    <a:pt x="44192" y="105885"/>
                    <a:pt x="49109" y="107007"/>
                  </a:cubicBezTo>
                  <a:cubicBezTo>
                    <a:pt x="52367" y="107539"/>
                    <a:pt x="52882" y="110374"/>
                    <a:pt x="55111" y="112027"/>
                  </a:cubicBezTo>
                  <a:lnTo>
                    <a:pt x="55111" y="112027"/>
                  </a:lnTo>
                  <a:cubicBezTo>
                    <a:pt x="58370" y="110905"/>
                    <a:pt x="59456" y="110374"/>
                    <a:pt x="61114" y="107007"/>
                  </a:cubicBezTo>
                  <a:cubicBezTo>
                    <a:pt x="62143" y="104704"/>
                    <a:pt x="64888" y="105295"/>
                    <a:pt x="66545" y="105885"/>
                  </a:cubicBezTo>
                  <a:cubicBezTo>
                    <a:pt x="73063" y="106417"/>
                    <a:pt x="76379" y="102460"/>
                    <a:pt x="80152" y="97972"/>
                  </a:cubicBezTo>
                  <a:cubicBezTo>
                    <a:pt x="82382" y="95728"/>
                    <a:pt x="83982" y="91771"/>
                    <a:pt x="87813" y="92362"/>
                  </a:cubicBezTo>
                  <a:cubicBezTo>
                    <a:pt x="89414" y="92893"/>
                    <a:pt x="95988" y="101929"/>
                    <a:pt x="95988" y="95728"/>
                  </a:cubicBezTo>
                  <a:cubicBezTo>
                    <a:pt x="95988" y="91771"/>
                    <a:pt x="97646" y="87283"/>
                    <a:pt x="102505" y="8616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1" name="Shape 2938">
              <a:extLst>
                <a:ext uri="{FF2B5EF4-FFF2-40B4-BE49-F238E27FC236}">
                  <a16:creationId xmlns:a16="http://schemas.microsoft.com/office/drawing/2014/main" id="{3D116EFB-503A-E96E-8E4C-F4C87978D313}"/>
                </a:ext>
              </a:extLst>
            </p:cNvPr>
            <p:cNvSpPr/>
            <p:nvPr/>
          </p:nvSpPr>
          <p:spPr>
            <a:xfrm>
              <a:off x="14854668" y="2274301"/>
              <a:ext cx="553905" cy="11560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92" y="19639"/>
                  </a:moveTo>
                  <a:lnTo>
                    <a:pt x="119892" y="19639"/>
                  </a:lnTo>
                  <a:cubicBezTo>
                    <a:pt x="110653" y="23092"/>
                    <a:pt x="110653" y="23092"/>
                    <a:pt x="110653" y="23092"/>
                  </a:cubicBezTo>
                  <a:cubicBezTo>
                    <a:pt x="106571" y="24587"/>
                    <a:pt x="106571" y="27010"/>
                    <a:pt x="102488" y="28505"/>
                  </a:cubicBezTo>
                  <a:cubicBezTo>
                    <a:pt x="94216" y="30979"/>
                    <a:pt x="93249" y="36391"/>
                    <a:pt x="87018" y="39793"/>
                  </a:cubicBezTo>
                  <a:cubicBezTo>
                    <a:pt x="85085" y="40773"/>
                    <a:pt x="85085" y="43247"/>
                    <a:pt x="80895" y="43247"/>
                  </a:cubicBezTo>
                  <a:cubicBezTo>
                    <a:pt x="75846" y="43247"/>
                    <a:pt x="65532" y="45206"/>
                    <a:pt x="67573" y="48144"/>
                  </a:cubicBezTo>
                  <a:cubicBezTo>
                    <a:pt x="69615" y="50618"/>
                    <a:pt x="72730" y="52577"/>
                    <a:pt x="73804" y="55515"/>
                  </a:cubicBezTo>
                  <a:cubicBezTo>
                    <a:pt x="74771" y="59948"/>
                    <a:pt x="74771" y="61958"/>
                    <a:pt x="79928" y="65876"/>
                  </a:cubicBezTo>
                  <a:cubicBezTo>
                    <a:pt x="81969" y="67835"/>
                    <a:pt x="78854" y="68814"/>
                    <a:pt x="78854" y="70773"/>
                  </a:cubicBezTo>
                  <a:cubicBezTo>
                    <a:pt x="78854" y="71752"/>
                    <a:pt x="81969" y="73247"/>
                    <a:pt x="81969" y="74690"/>
                  </a:cubicBezTo>
                  <a:cubicBezTo>
                    <a:pt x="81969" y="76701"/>
                    <a:pt x="88093" y="77164"/>
                    <a:pt x="92175" y="77164"/>
                  </a:cubicBezTo>
                  <a:cubicBezTo>
                    <a:pt x="93249" y="83041"/>
                    <a:pt x="93249" y="83041"/>
                    <a:pt x="93249" y="83041"/>
                  </a:cubicBezTo>
                  <a:cubicBezTo>
                    <a:pt x="93249" y="85051"/>
                    <a:pt x="94216" y="86030"/>
                    <a:pt x="89167" y="86030"/>
                  </a:cubicBezTo>
                  <a:cubicBezTo>
                    <a:pt x="88093" y="86030"/>
                    <a:pt x="80895" y="84536"/>
                    <a:pt x="82936" y="86494"/>
                  </a:cubicBezTo>
                  <a:cubicBezTo>
                    <a:pt x="89167" y="90463"/>
                    <a:pt x="80895" y="91907"/>
                    <a:pt x="76812" y="94845"/>
                  </a:cubicBezTo>
                  <a:cubicBezTo>
                    <a:pt x="72730" y="97319"/>
                    <a:pt x="74771" y="99793"/>
                    <a:pt x="71656" y="101752"/>
                  </a:cubicBezTo>
                  <a:cubicBezTo>
                    <a:pt x="67573" y="104690"/>
                    <a:pt x="54252" y="101237"/>
                    <a:pt x="47054" y="101237"/>
                  </a:cubicBezTo>
                  <a:cubicBezTo>
                    <a:pt x="35881" y="101237"/>
                    <a:pt x="46087" y="106185"/>
                    <a:pt x="46087" y="109123"/>
                  </a:cubicBezTo>
                  <a:cubicBezTo>
                    <a:pt x="46087" y="111597"/>
                    <a:pt x="46087" y="111597"/>
                    <a:pt x="46087" y="111597"/>
                  </a:cubicBezTo>
                  <a:lnTo>
                    <a:pt x="46087" y="111597"/>
                  </a:lnTo>
                  <a:cubicBezTo>
                    <a:pt x="44046" y="113041"/>
                    <a:pt x="42005" y="115051"/>
                    <a:pt x="38889" y="115515"/>
                  </a:cubicBezTo>
                  <a:cubicBezTo>
                    <a:pt x="35881" y="115979"/>
                    <a:pt x="31799" y="115051"/>
                    <a:pt x="27717" y="115051"/>
                  </a:cubicBezTo>
                  <a:cubicBezTo>
                    <a:pt x="21486" y="115979"/>
                    <a:pt x="12247" y="119948"/>
                    <a:pt x="6123" y="119948"/>
                  </a:cubicBezTo>
                  <a:cubicBezTo>
                    <a:pt x="3115" y="119432"/>
                    <a:pt x="5156" y="115051"/>
                    <a:pt x="6123" y="114020"/>
                  </a:cubicBezTo>
                  <a:cubicBezTo>
                    <a:pt x="7197" y="111597"/>
                    <a:pt x="7197" y="108144"/>
                    <a:pt x="6123" y="105206"/>
                  </a:cubicBezTo>
                  <a:cubicBezTo>
                    <a:pt x="5156" y="100257"/>
                    <a:pt x="3115" y="97319"/>
                    <a:pt x="15362" y="97319"/>
                  </a:cubicBezTo>
                  <a:cubicBezTo>
                    <a:pt x="16436" y="96804"/>
                    <a:pt x="4082" y="86494"/>
                    <a:pt x="2041" y="85515"/>
                  </a:cubicBezTo>
                  <a:lnTo>
                    <a:pt x="2041" y="85515"/>
                  </a:lnTo>
                  <a:cubicBezTo>
                    <a:pt x="14288" y="87474"/>
                    <a:pt x="14288" y="87474"/>
                    <a:pt x="14288" y="87474"/>
                  </a:cubicBezTo>
                  <a:cubicBezTo>
                    <a:pt x="20519" y="87989"/>
                    <a:pt x="16436" y="82577"/>
                    <a:pt x="24601" y="86030"/>
                  </a:cubicBezTo>
                  <a:cubicBezTo>
                    <a:pt x="35881" y="90927"/>
                    <a:pt x="35881" y="80103"/>
                    <a:pt x="34807" y="77680"/>
                  </a:cubicBezTo>
                  <a:cubicBezTo>
                    <a:pt x="34807" y="75206"/>
                    <a:pt x="33840" y="70773"/>
                    <a:pt x="28683" y="69793"/>
                  </a:cubicBezTo>
                  <a:cubicBezTo>
                    <a:pt x="20519" y="68298"/>
                    <a:pt x="25568" y="67835"/>
                    <a:pt x="26642" y="65360"/>
                  </a:cubicBezTo>
                  <a:cubicBezTo>
                    <a:pt x="27717" y="63402"/>
                    <a:pt x="26642" y="61958"/>
                    <a:pt x="24601" y="60463"/>
                  </a:cubicBezTo>
                  <a:cubicBezTo>
                    <a:pt x="22560" y="57989"/>
                    <a:pt x="24601" y="53556"/>
                    <a:pt x="22560" y="50618"/>
                  </a:cubicBezTo>
                  <a:cubicBezTo>
                    <a:pt x="19444" y="46185"/>
                    <a:pt x="16436" y="45721"/>
                    <a:pt x="11280" y="42268"/>
                  </a:cubicBezTo>
                  <a:cubicBezTo>
                    <a:pt x="6123" y="40773"/>
                    <a:pt x="3115" y="39793"/>
                    <a:pt x="0" y="37835"/>
                  </a:cubicBezTo>
                  <a:cubicBezTo>
                    <a:pt x="966" y="36391"/>
                    <a:pt x="7197" y="35876"/>
                    <a:pt x="7197" y="33917"/>
                  </a:cubicBezTo>
                  <a:cubicBezTo>
                    <a:pt x="8164" y="29484"/>
                    <a:pt x="7197" y="29020"/>
                    <a:pt x="17403" y="29020"/>
                  </a:cubicBezTo>
                  <a:cubicBezTo>
                    <a:pt x="22560" y="29020"/>
                    <a:pt x="25568" y="25567"/>
                    <a:pt x="28683" y="24072"/>
                  </a:cubicBezTo>
                  <a:cubicBezTo>
                    <a:pt x="33840" y="21597"/>
                    <a:pt x="44046" y="21597"/>
                    <a:pt x="48128" y="19175"/>
                  </a:cubicBezTo>
                  <a:cubicBezTo>
                    <a:pt x="53285" y="16185"/>
                    <a:pt x="53285" y="12783"/>
                    <a:pt x="60483" y="9845"/>
                  </a:cubicBezTo>
                  <a:cubicBezTo>
                    <a:pt x="67573" y="9329"/>
                    <a:pt x="71656" y="7371"/>
                    <a:pt x="77887" y="5876"/>
                  </a:cubicBezTo>
                  <a:cubicBezTo>
                    <a:pt x="81969" y="4896"/>
                    <a:pt x="88093" y="0"/>
                    <a:pt x="93249" y="0"/>
                  </a:cubicBezTo>
                  <a:cubicBezTo>
                    <a:pt x="94216" y="1958"/>
                    <a:pt x="94216" y="4432"/>
                    <a:pt x="99373" y="5412"/>
                  </a:cubicBezTo>
                  <a:cubicBezTo>
                    <a:pt x="108612" y="7835"/>
                    <a:pt x="100340" y="10824"/>
                    <a:pt x="103455" y="13762"/>
                  </a:cubicBezTo>
                  <a:cubicBezTo>
                    <a:pt x="106571" y="16701"/>
                    <a:pt x="113769" y="18195"/>
                    <a:pt x="119892" y="19639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2" name="Shape 2939">
              <a:extLst>
                <a:ext uri="{FF2B5EF4-FFF2-40B4-BE49-F238E27FC236}">
                  <a16:creationId xmlns:a16="http://schemas.microsoft.com/office/drawing/2014/main" id="{0C310AD9-CD67-1ED8-76FA-BCF2B0620404}"/>
                </a:ext>
              </a:extLst>
            </p:cNvPr>
            <p:cNvSpPr/>
            <p:nvPr/>
          </p:nvSpPr>
          <p:spPr>
            <a:xfrm>
              <a:off x="15351651" y="719764"/>
              <a:ext cx="1118756" cy="13268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202" y="89090"/>
                  </a:moveTo>
                  <a:lnTo>
                    <a:pt x="42202" y="89090"/>
                  </a:lnTo>
                  <a:cubicBezTo>
                    <a:pt x="49289" y="85271"/>
                    <a:pt x="47797" y="81407"/>
                    <a:pt x="57921" y="85271"/>
                  </a:cubicBezTo>
                  <a:cubicBezTo>
                    <a:pt x="62024" y="86978"/>
                    <a:pt x="67566" y="84372"/>
                    <a:pt x="72202" y="85271"/>
                  </a:cubicBezTo>
                  <a:cubicBezTo>
                    <a:pt x="75239" y="85675"/>
                    <a:pt x="74174" y="80554"/>
                    <a:pt x="74706" y="78397"/>
                  </a:cubicBezTo>
                  <a:cubicBezTo>
                    <a:pt x="76731" y="72377"/>
                    <a:pt x="80834" y="79700"/>
                    <a:pt x="83872" y="74533"/>
                  </a:cubicBezTo>
                  <a:cubicBezTo>
                    <a:pt x="84884" y="72826"/>
                    <a:pt x="83339" y="70670"/>
                    <a:pt x="86429" y="70670"/>
                  </a:cubicBezTo>
                  <a:cubicBezTo>
                    <a:pt x="88454" y="70670"/>
                    <a:pt x="89946" y="68558"/>
                    <a:pt x="91492" y="67704"/>
                  </a:cubicBezTo>
                  <a:cubicBezTo>
                    <a:pt x="95062" y="67704"/>
                    <a:pt x="96554" y="67704"/>
                    <a:pt x="98579" y="65099"/>
                  </a:cubicBezTo>
                  <a:cubicBezTo>
                    <a:pt x="99111" y="64245"/>
                    <a:pt x="100124" y="63391"/>
                    <a:pt x="101616" y="62538"/>
                  </a:cubicBezTo>
                  <a:cubicBezTo>
                    <a:pt x="102682" y="62134"/>
                    <a:pt x="104706" y="60831"/>
                    <a:pt x="105719" y="60381"/>
                  </a:cubicBezTo>
                  <a:lnTo>
                    <a:pt x="105719" y="60381"/>
                  </a:lnTo>
                  <a:cubicBezTo>
                    <a:pt x="104706" y="59123"/>
                    <a:pt x="106731" y="56967"/>
                    <a:pt x="107744" y="55709"/>
                  </a:cubicBezTo>
                  <a:cubicBezTo>
                    <a:pt x="109769" y="52699"/>
                    <a:pt x="106731" y="52250"/>
                    <a:pt x="111793" y="50093"/>
                  </a:cubicBezTo>
                  <a:cubicBezTo>
                    <a:pt x="116909" y="48386"/>
                    <a:pt x="117921" y="35132"/>
                    <a:pt x="118934" y="31269"/>
                  </a:cubicBezTo>
                  <a:cubicBezTo>
                    <a:pt x="119413" y="29561"/>
                    <a:pt x="119413" y="27405"/>
                    <a:pt x="119946" y="25698"/>
                  </a:cubicBezTo>
                  <a:cubicBezTo>
                    <a:pt x="117388" y="23137"/>
                    <a:pt x="116909" y="28708"/>
                    <a:pt x="113339" y="27001"/>
                  </a:cubicBezTo>
                  <a:cubicBezTo>
                    <a:pt x="111793" y="26102"/>
                    <a:pt x="109769" y="22688"/>
                    <a:pt x="109289" y="21430"/>
                  </a:cubicBezTo>
                  <a:cubicBezTo>
                    <a:pt x="108223" y="18420"/>
                    <a:pt x="105186" y="17970"/>
                    <a:pt x="104174" y="15005"/>
                  </a:cubicBezTo>
                  <a:cubicBezTo>
                    <a:pt x="103161" y="12399"/>
                    <a:pt x="101616" y="8131"/>
                    <a:pt x="98099" y="6828"/>
                  </a:cubicBezTo>
                  <a:cubicBezTo>
                    <a:pt x="88934" y="3010"/>
                    <a:pt x="90959" y="11995"/>
                    <a:pt x="85896" y="14107"/>
                  </a:cubicBezTo>
                  <a:cubicBezTo>
                    <a:pt x="83339" y="15409"/>
                    <a:pt x="83872" y="18824"/>
                    <a:pt x="82326" y="19273"/>
                  </a:cubicBezTo>
                  <a:cubicBezTo>
                    <a:pt x="78277" y="20127"/>
                    <a:pt x="76731" y="15859"/>
                    <a:pt x="76252" y="13702"/>
                  </a:cubicBezTo>
                  <a:cubicBezTo>
                    <a:pt x="76252" y="12849"/>
                    <a:pt x="76252" y="11546"/>
                    <a:pt x="76252" y="10692"/>
                  </a:cubicBezTo>
                  <a:lnTo>
                    <a:pt x="76252" y="10692"/>
                  </a:lnTo>
                  <a:cubicBezTo>
                    <a:pt x="72202" y="7727"/>
                    <a:pt x="72202" y="7727"/>
                    <a:pt x="72202" y="7727"/>
                  </a:cubicBezTo>
                  <a:cubicBezTo>
                    <a:pt x="69644" y="6424"/>
                    <a:pt x="71136" y="2560"/>
                    <a:pt x="67566" y="1257"/>
                  </a:cubicBezTo>
                  <a:cubicBezTo>
                    <a:pt x="63516" y="0"/>
                    <a:pt x="55417" y="3010"/>
                    <a:pt x="53872" y="6424"/>
                  </a:cubicBezTo>
                  <a:cubicBezTo>
                    <a:pt x="52380" y="9434"/>
                    <a:pt x="50301" y="12399"/>
                    <a:pt x="46252" y="11995"/>
                  </a:cubicBezTo>
                  <a:cubicBezTo>
                    <a:pt x="44227" y="11995"/>
                    <a:pt x="43214" y="11546"/>
                    <a:pt x="42202" y="12849"/>
                  </a:cubicBezTo>
                  <a:cubicBezTo>
                    <a:pt x="38152" y="14556"/>
                    <a:pt x="37619" y="10692"/>
                    <a:pt x="34582" y="11141"/>
                  </a:cubicBezTo>
                  <a:cubicBezTo>
                    <a:pt x="31545" y="11546"/>
                    <a:pt x="30479" y="12399"/>
                    <a:pt x="27442" y="10288"/>
                  </a:cubicBezTo>
                  <a:cubicBezTo>
                    <a:pt x="24884" y="8581"/>
                    <a:pt x="18330" y="4717"/>
                    <a:pt x="18809" y="8985"/>
                  </a:cubicBezTo>
                  <a:cubicBezTo>
                    <a:pt x="19342" y="10288"/>
                    <a:pt x="21847" y="11995"/>
                    <a:pt x="22859" y="12849"/>
                  </a:cubicBezTo>
                  <a:cubicBezTo>
                    <a:pt x="24884" y="14556"/>
                    <a:pt x="23392" y="18824"/>
                    <a:pt x="25417" y="20127"/>
                  </a:cubicBezTo>
                  <a:cubicBezTo>
                    <a:pt x="27442" y="21430"/>
                    <a:pt x="28987" y="22283"/>
                    <a:pt x="28454" y="24395"/>
                  </a:cubicBezTo>
                  <a:cubicBezTo>
                    <a:pt x="27975" y="25698"/>
                    <a:pt x="26962" y="26551"/>
                    <a:pt x="25950" y="27405"/>
                  </a:cubicBezTo>
                  <a:lnTo>
                    <a:pt x="25950" y="27405"/>
                  </a:lnTo>
                  <a:cubicBezTo>
                    <a:pt x="27975" y="29966"/>
                    <a:pt x="27975" y="29966"/>
                    <a:pt x="27975" y="29966"/>
                  </a:cubicBezTo>
                  <a:cubicBezTo>
                    <a:pt x="25950" y="32122"/>
                    <a:pt x="23392" y="30819"/>
                    <a:pt x="22380" y="33830"/>
                  </a:cubicBezTo>
                  <a:cubicBezTo>
                    <a:pt x="21847" y="35537"/>
                    <a:pt x="19342" y="37693"/>
                    <a:pt x="18330" y="38996"/>
                  </a:cubicBezTo>
                  <a:cubicBezTo>
                    <a:pt x="16785" y="40703"/>
                    <a:pt x="15772" y="42411"/>
                    <a:pt x="15772" y="44567"/>
                  </a:cubicBezTo>
                  <a:cubicBezTo>
                    <a:pt x="15772" y="46274"/>
                    <a:pt x="13214" y="47532"/>
                    <a:pt x="13214" y="49284"/>
                  </a:cubicBezTo>
                  <a:cubicBezTo>
                    <a:pt x="12735" y="52250"/>
                    <a:pt x="13747" y="55260"/>
                    <a:pt x="12202" y="58270"/>
                  </a:cubicBezTo>
                  <a:cubicBezTo>
                    <a:pt x="9644" y="62134"/>
                    <a:pt x="3570" y="62987"/>
                    <a:pt x="2024" y="67255"/>
                  </a:cubicBezTo>
                  <a:cubicBezTo>
                    <a:pt x="0" y="72377"/>
                    <a:pt x="8632" y="71973"/>
                    <a:pt x="5595" y="77094"/>
                  </a:cubicBezTo>
                  <a:cubicBezTo>
                    <a:pt x="4049" y="80104"/>
                    <a:pt x="5595" y="80104"/>
                    <a:pt x="5595" y="82665"/>
                  </a:cubicBezTo>
                  <a:cubicBezTo>
                    <a:pt x="5595" y="84822"/>
                    <a:pt x="6127" y="84822"/>
                    <a:pt x="7140" y="86978"/>
                  </a:cubicBezTo>
                  <a:cubicBezTo>
                    <a:pt x="8152" y="89090"/>
                    <a:pt x="6607" y="92549"/>
                    <a:pt x="7619" y="95110"/>
                  </a:cubicBezTo>
                  <a:cubicBezTo>
                    <a:pt x="9644" y="101085"/>
                    <a:pt x="1545" y="103691"/>
                    <a:pt x="6607" y="108813"/>
                  </a:cubicBezTo>
                  <a:cubicBezTo>
                    <a:pt x="11722" y="113979"/>
                    <a:pt x="11722" y="113979"/>
                    <a:pt x="11722" y="113979"/>
                  </a:cubicBezTo>
                  <a:cubicBezTo>
                    <a:pt x="13214" y="115687"/>
                    <a:pt x="13214" y="118247"/>
                    <a:pt x="14227" y="119955"/>
                  </a:cubicBezTo>
                  <a:lnTo>
                    <a:pt x="14227" y="119955"/>
                  </a:lnTo>
                  <a:cubicBezTo>
                    <a:pt x="17797" y="119101"/>
                    <a:pt x="18809" y="116091"/>
                    <a:pt x="21847" y="114384"/>
                  </a:cubicBezTo>
                  <a:cubicBezTo>
                    <a:pt x="24404" y="113081"/>
                    <a:pt x="26429" y="111823"/>
                    <a:pt x="26962" y="109262"/>
                  </a:cubicBezTo>
                  <a:cubicBezTo>
                    <a:pt x="27442" y="106252"/>
                    <a:pt x="23872" y="103242"/>
                    <a:pt x="26962" y="100277"/>
                  </a:cubicBezTo>
                  <a:cubicBezTo>
                    <a:pt x="30479" y="97266"/>
                    <a:pt x="30000" y="93807"/>
                    <a:pt x="30000" y="89539"/>
                  </a:cubicBezTo>
                  <a:cubicBezTo>
                    <a:pt x="30479" y="88685"/>
                    <a:pt x="30000" y="87383"/>
                    <a:pt x="31545" y="87383"/>
                  </a:cubicBezTo>
                  <a:cubicBezTo>
                    <a:pt x="32024" y="87383"/>
                    <a:pt x="33570" y="88236"/>
                    <a:pt x="34049" y="88236"/>
                  </a:cubicBezTo>
                  <a:cubicBezTo>
                    <a:pt x="35062" y="89090"/>
                    <a:pt x="36607" y="89090"/>
                    <a:pt x="38152" y="89090"/>
                  </a:cubicBezTo>
                  <a:cubicBezTo>
                    <a:pt x="39111" y="89090"/>
                    <a:pt x="41190" y="88685"/>
                    <a:pt x="42202" y="8909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3" name="Shape 2940">
              <a:extLst>
                <a:ext uri="{FF2B5EF4-FFF2-40B4-BE49-F238E27FC236}">
                  <a16:creationId xmlns:a16="http://schemas.microsoft.com/office/drawing/2014/main" id="{07BCAA39-5F7F-9F7B-1DAB-ECC139D97A84}"/>
                </a:ext>
              </a:extLst>
            </p:cNvPr>
            <p:cNvSpPr/>
            <p:nvPr/>
          </p:nvSpPr>
          <p:spPr>
            <a:xfrm>
              <a:off x="15726029" y="1387559"/>
              <a:ext cx="790355" cy="834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62" y="45642"/>
                  </a:moveTo>
                  <a:lnTo>
                    <a:pt x="2862" y="45642"/>
                  </a:lnTo>
                  <a:cubicBezTo>
                    <a:pt x="12881" y="39571"/>
                    <a:pt x="10772" y="33428"/>
                    <a:pt x="25084" y="39571"/>
                  </a:cubicBezTo>
                  <a:cubicBezTo>
                    <a:pt x="30885" y="42285"/>
                    <a:pt x="38719" y="38142"/>
                    <a:pt x="45273" y="39571"/>
                  </a:cubicBezTo>
                  <a:cubicBezTo>
                    <a:pt x="49566" y="40214"/>
                    <a:pt x="48060" y="32071"/>
                    <a:pt x="48813" y="28642"/>
                  </a:cubicBezTo>
                  <a:cubicBezTo>
                    <a:pt x="51676" y="19071"/>
                    <a:pt x="57476" y="30714"/>
                    <a:pt x="61770" y="22500"/>
                  </a:cubicBezTo>
                  <a:cubicBezTo>
                    <a:pt x="63201" y="19785"/>
                    <a:pt x="61016" y="16357"/>
                    <a:pt x="65386" y="16357"/>
                  </a:cubicBezTo>
                  <a:cubicBezTo>
                    <a:pt x="68248" y="16357"/>
                    <a:pt x="70357" y="13000"/>
                    <a:pt x="72542" y="11642"/>
                  </a:cubicBezTo>
                  <a:cubicBezTo>
                    <a:pt x="77589" y="11642"/>
                    <a:pt x="79698" y="11642"/>
                    <a:pt x="82561" y="7500"/>
                  </a:cubicBezTo>
                  <a:cubicBezTo>
                    <a:pt x="83314" y="6142"/>
                    <a:pt x="84745" y="4785"/>
                    <a:pt x="86854" y="3428"/>
                  </a:cubicBezTo>
                  <a:cubicBezTo>
                    <a:pt x="88361" y="2785"/>
                    <a:pt x="91224" y="714"/>
                    <a:pt x="92655" y="0"/>
                  </a:cubicBezTo>
                  <a:lnTo>
                    <a:pt x="92655" y="0"/>
                  </a:lnTo>
                  <a:cubicBezTo>
                    <a:pt x="92655" y="714"/>
                    <a:pt x="94086" y="1428"/>
                    <a:pt x="95517" y="1428"/>
                  </a:cubicBezTo>
                  <a:cubicBezTo>
                    <a:pt x="95517" y="6857"/>
                    <a:pt x="94086" y="8928"/>
                    <a:pt x="98380" y="12285"/>
                  </a:cubicBezTo>
                  <a:cubicBezTo>
                    <a:pt x="101996" y="15714"/>
                    <a:pt x="99811" y="17714"/>
                    <a:pt x="101996" y="21142"/>
                  </a:cubicBezTo>
                  <a:cubicBezTo>
                    <a:pt x="102674" y="23857"/>
                    <a:pt x="110583" y="31357"/>
                    <a:pt x="114199" y="29357"/>
                  </a:cubicBezTo>
                  <a:lnTo>
                    <a:pt x="114199" y="29357"/>
                  </a:lnTo>
                  <a:cubicBezTo>
                    <a:pt x="114199" y="31357"/>
                    <a:pt x="113446" y="36785"/>
                    <a:pt x="111337" y="38142"/>
                  </a:cubicBezTo>
                  <a:cubicBezTo>
                    <a:pt x="108474" y="40214"/>
                    <a:pt x="106290" y="40214"/>
                    <a:pt x="103427" y="41571"/>
                  </a:cubicBezTo>
                  <a:cubicBezTo>
                    <a:pt x="97702" y="43642"/>
                    <a:pt x="109905" y="50428"/>
                    <a:pt x="111337" y="51785"/>
                  </a:cubicBezTo>
                  <a:cubicBezTo>
                    <a:pt x="112768" y="52500"/>
                    <a:pt x="112768" y="53857"/>
                    <a:pt x="114199" y="54500"/>
                  </a:cubicBezTo>
                  <a:cubicBezTo>
                    <a:pt x="115630" y="55214"/>
                    <a:pt x="116308" y="54500"/>
                    <a:pt x="117815" y="54500"/>
                  </a:cubicBezTo>
                  <a:cubicBezTo>
                    <a:pt x="117815" y="57214"/>
                    <a:pt x="117062" y="60642"/>
                    <a:pt x="116308" y="63428"/>
                  </a:cubicBezTo>
                  <a:cubicBezTo>
                    <a:pt x="116308" y="68142"/>
                    <a:pt x="119924" y="74285"/>
                    <a:pt x="118493" y="78357"/>
                  </a:cubicBezTo>
                  <a:cubicBezTo>
                    <a:pt x="117062" y="83785"/>
                    <a:pt x="108474" y="82500"/>
                    <a:pt x="115630" y="87214"/>
                  </a:cubicBezTo>
                  <a:cubicBezTo>
                    <a:pt x="119246" y="89928"/>
                    <a:pt x="116308" y="92642"/>
                    <a:pt x="112768" y="91285"/>
                  </a:cubicBezTo>
                  <a:cubicBezTo>
                    <a:pt x="109905" y="91285"/>
                    <a:pt x="104105" y="87214"/>
                    <a:pt x="101996" y="89928"/>
                  </a:cubicBezTo>
                  <a:cubicBezTo>
                    <a:pt x="99811" y="92000"/>
                    <a:pt x="102674" y="107000"/>
                    <a:pt x="94086" y="102857"/>
                  </a:cubicBezTo>
                  <a:cubicBezTo>
                    <a:pt x="86854" y="99500"/>
                    <a:pt x="88361" y="116500"/>
                    <a:pt x="82561" y="119928"/>
                  </a:cubicBezTo>
                  <a:lnTo>
                    <a:pt x="82561" y="119928"/>
                  </a:lnTo>
                  <a:cubicBezTo>
                    <a:pt x="78267" y="119214"/>
                    <a:pt x="78267" y="119214"/>
                    <a:pt x="78267" y="119214"/>
                  </a:cubicBezTo>
                  <a:cubicBezTo>
                    <a:pt x="75404" y="118571"/>
                    <a:pt x="71111" y="119214"/>
                    <a:pt x="67495" y="118571"/>
                  </a:cubicBezTo>
                  <a:cubicBezTo>
                    <a:pt x="64632" y="117857"/>
                    <a:pt x="58154" y="115857"/>
                    <a:pt x="55969" y="118571"/>
                  </a:cubicBezTo>
                  <a:cubicBezTo>
                    <a:pt x="55969" y="119214"/>
                    <a:pt x="55291" y="119214"/>
                    <a:pt x="55291" y="119214"/>
                  </a:cubicBezTo>
                  <a:lnTo>
                    <a:pt x="55291" y="119214"/>
                  </a:lnTo>
                  <a:cubicBezTo>
                    <a:pt x="50998" y="117857"/>
                    <a:pt x="46629" y="115857"/>
                    <a:pt x="45273" y="111071"/>
                  </a:cubicBezTo>
                  <a:cubicBezTo>
                    <a:pt x="43766" y="104928"/>
                    <a:pt x="42335" y="108357"/>
                    <a:pt x="37363" y="106285"/>
                  </a:cubicBezTo>
                  <a:cubicBezTo>
                    <a:pt x="35178" y="104928"/>
                    <a:pt x="32316" y="100857"/>
                    <a:pt x="30885" y="98785"/>
                  </a:cubicBezTo>
                  <a:cubicBezTo>
                    <a:pt x="27269" y="94714"/>
                    <a:pt x="24406" y="94071"/>
                    <a:pt x="19359" y="93357"/>
                  </a:cubicBezTo>
                  <a:cubicBezTo>
                    <a:pt x="13634" y="92000"/>
                    <a:pt x="17928" y="85214"/>
                    <a:pt x="10772" y="85214"/>
                  </a:cubicBezTo>
                  <a:cubicBezTo>
                    <a:pt x="8587" y="85214"/>
                    <a:pt x="8587" y="79714"/>
                    <a:pt x="7909" y="77714"/>
                  </a:cubicBezTo>
                  <a:cubicBezTo>
                    <a:pt x="4971" y="70857"/>
                    <a:pt x="0" y="65428"/>
                    <a:pt x="2862" y="57928"/>
                  </a:cubicBezTo>
                  <a:cubicBezTo>
                    <a:pt x="2862" y="45642"/>
                    <a:pt x="2862" y="45642"/>
                    <a:pt x="2862" y="4564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4" name="Shape 2941">
              <a:extLst>
                <a:ext uri="{FF2B5EF4-FFF2-40B4-BE49-F238E27FC236}">
                  <a16:creationId xmlns:a16="http://schemas.microsoft.com/office/drawing/2014/main" id="{B36E783A-AC00-F33B-D1DA-A458E1E3138E}"/>
                </a:ext>
              </a:extLst>
            </p:cNvPr>
            <p:cNvSpPr/>
            <p:nvPr/>
          </p:nvSpPr>
          <p:spPr>
            <a:xfrm>
              <a:off x="15018870" y="1687517"/>
              <a:ext cx="1070591" cy="19552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985" y="22081"/>
                  </a:moveTo>
                  <a:lnTo>
                    <a:pt x="51985" y="22081"/>
                  </a:lnTo>
                  <a:cubicBezTo>
                    <a:pt x="55714" y="21502"/>
                    <a:pt x="56771" y="19461"/>
                    <a:pt x="59944" y="18304"/>
                  </a:cubicBezTo>
                  <a:cubicBezTo>
                    <a:pt x="62615" y="17421"/>
                    <a:pt x="64730" y="16568"/>
                    <a:pt x="65287" y="14832"/>
                  </a:cubicBezTo>
                  <a:cubicBezTo>
                    <a:pt x="65788" y="12791"/>
                    <a:pt x="62059" y="10751"/>
                    <a:pt x="65287" y="8741"/>
                  </a:cubicBezTo>
                  <a:cubicBezTo>
                    <a:pt x="68961" y="6700"/>
                    <a:pt x="68460" y="4355"/>
                    <a:pt x="68460" y="1461"/>
                  </a:cubicBezTo>
                  <a:cubicBezTo>
                    <a:pt x="68961" y="883"/>
                    <a:pt x="68460" y="0"/>
                    <a:pt x="70074" y="0"/>
                  </a:cubicBezTo>
                  <a:cubicBezTo>
                    <a:pt x="70575" y="0"/>
                    <a:pt x="72189" y="578"/>
                    <a:pt x="72690" y="578"/>
                  </a:cubicBezTo>
                  <a:cubicBezTo>
                    <a:pt x="73747" y="1157"/>
                    <a:pt x="75361" y="1157"/>
                    <a:pt x="76975" y="1157"/>
                  </a:cubicBezTo>
                  <a:cubicBezTo>
                    <a:pt x="77977" y="1157"/>
                    <a:pt x="80148" y="883"/>
                    <a:pt x="81205" y="1157"/>
                  </a:cubicBezTo>
                  <a:lnTo>
                    <a:pt x="81205" y="1157"/>
                  </a:lnTo>
                  <a:cubicBezTo>
                    <a:pt x="81205" y="6395"/>
                    <a:pt x="81205" y="6395"/>
                    <a:pt x="81205" y="6395"/>
                  </a:cubicBezTo>
                  <a:cubicBezTo>
                    <a:pt x="79090" y="9593"/>
                    <a:pt x="82764" y="11908"/>
                    <a:pt x="84935" y="14832"/>
                  </a:cubicBezTo>
                  <a:cubicBezTo>
                    <a:pt x="85435" y="15685"/>
                    <a:pt x="85435" y="18030"/>
                    <a:pt x="87050" y="18030"/>
                  </a:cubicBezTo>
                  <a:cubicBezTo>
                    <a:pt x="92337" y="18030"/>
                    <a:pt x="89165" y="20923"/>
                    <a:pt x="93395" y="21502"/>
                  </a:cubicBezTo>
                  <a:cubicBezTo>
                    <a:pt x="97124" y="21807"/>
                    <a:pt x="99239" y="22081"/>
                    <a:pt x="101910" y="23817"/>
                  </a:cubicBezTo>
                  <a:cubicBezTo>
                    <a:pt x="102968" y="24700"/>
                    <a:pt x="105083" y="26436"/>
                    <a:pt x="106697" y="27015"/>
                  </a:cubicBezTo>
                  <a:cubicBezTo>
                    <a:pt x="110371" y="27898"/>
                    <a:pt x="111428" y="26436"/>
                    <a:pt x="112541" y="29055"/>
                  </a:cubicBezTo>
                  <a:cubicBezTo>
                    <a:pt x="113543" y="31096"/>
                    <a:pt x="116771" y="31949"/>
                    <a:pt x="119944" y="32527"/>
                  </a:cubicBezTo>
                  <a:lnTo>
                    <a:pt x="119944" y="32527"/>
                  </a:lnTo>
                  <a:cubicBezTo>
                    <a:pt x="119387" y="34873"/>
                    <a:pt x="119387" y="37187"/>
                    <a:pt x="118330" y="39502"/>
                  </a:cubicBezTo>
                  <a:cubicBezTo>
                    <a:pt x="117272" y="41543"/>
                    <a:pt x="118330" y="41543"/>
                    <a:pt x="119387" y="43279"/>
                  </a:cubicBezTo>
                  <a:cubicBezTo>
                    <a:pt x="119387" y="44741"/>
                    <a:pt x="118886" y="45898"/>
                    <a:pt x="115714" y="45593"/>
                  </a:cubicBezTo>
                  <a:cubicBezTo>
                    <a:pt x="111985" y="45319"/>
                    <a:pt x="112541" y="49401"/>
                    <a:pt x="111428" y="50558"/>
                  </a:cubicBezTo>
                  <a:cubicBezTo>
                    <a:pt x="110371" y="52294"/>
                    <a:pt x="106697" y="54609"/>
                    <a:pt x="104526" y="56071"/>
                  </a:cubicBezTo>
                  <a:cubicBezTo>
                    <a:pt x="102968" y="57532"/>
                    <a:pt x="101910" y="59269"/>
                    <a:pt x="99795" y="60426"/>
                  </a:cubicBezTo>
                  <a:cubicBezTo>
                    <a:pt x="98181" y="61309"/>
                    <a:pt x="96567" y="60121"/>
                    <a:pt x="95009" y="61583"/>
                  </a:cubicBezTo>
                  <a:cubicBezTo>
                    <a:pt x="92337" y="63624"/>
                    <a:pt x="87050" y="65055"/>
                    <a:pt x="85992" y="67675"/>
                  </a:cubicBezTo>
                  <a:cubicBezTo>
                    <a:pt x="84378" y="70873"/>
                    <a:pt x="83320" y="71177"/>
                    <a:pt x="79591" y="73492"/>
                  </a:cubicBezTo>
                  <a:cubicBezTo>
                    <a:pt x="76975" y="75228"/>
                    <a:pt x="76975" y="74954"/>
                    <a:pt x="74304" y="73796"/>
                  </a:cubicBezTo>
                  <a:cubicBezTo>
                    <a:pt x="70575" y="72335"/>
                    <a:pt x="70074" y="76111"/>
                    <a:pt x="68460" y="76964"/>
                  </a:cubicBezTo>
                  <a:cubicBezTo>
                    <a:pt x="65287" y="78730"/>
                    <a:pt x="59944" y="79888"/>
                    <a:pt x="57829" y="81928"/>
                  </a:cubicBezTo>
                  <a:cubicBezTo>
                    <a:pt x="55213" y="84243"/>
                    <a:pt x="47198" y="86558"/>
                    <a:pt x="48812" y="89756"/>
                  </a:cubicBezTo>
                  <a:cubicBezTo>
                    <a:pt x="48812" y="90335"/>
                    <a:pt x="48812" y="92954"/>
                    <a:pt x="49870" y="92954"/>
                  </a:cubicBezTo>
                  <a:cubicBezTo>
                    <a:pt x="52541" y="92954"/>
                    <a:pt x="55714" y="90335"/>
                    <a:pt x="58886" y="90639"/>
                  </a:cubicBezTo>
                  <a:lnTo>
                    <a:pt x="58886" y="90639"/>
                  </a:lnTo>
                  <a:cubicBezTo>
                    <a:pt x="56771" y="94690"/>
                    <a:pt x="56771" y="94690"/>
                    <a:pt x="56771" y="94690"/>
                  </a:cubicBezTo>
                  <a:cubicBezTo>
                    <a:pt x="55213" y="95847"/>
                    <a:pt x="57328" y="98771"/>
                    <a:pt x="53599" y="98467"/>
                  </a:cubicBezTo>
                  <a:cubicBezTo>
                    <a:pt x="50426" y="97888"/>
                    <a:pt x="54100" y="100812"/>
                    <a:pt x="54100" y="101664"/>
                  </a:cubicBezTo>
                  <a:cubicBezTo>
                    <a:pt x="54100" y="102548"/>
                    <a:pt x="52541" y="102822"/>
                    <a:pt x="53042" y="104010"/>
                  </a:cubicBezTo>
                  <a:cubicBezTo>
                    <a:pt x="53042" y="105167"/>
                    <a:pt x="54656" y="106324"/>
                    <a:pt x="54100" y="107482"/>
                  </a:cubicBezTo>
                  <a:cubicBezTo>
                    <a:pt x="53599" y="108944"/>
                    <a:pt x="56270" y="109796"/>
                    <a:pt x="57829" y="110680"/>
                  </a:cubicBezTo>
                  <a:cubicBezTo>
                    <a:pt x="59443" y="111837"/>
                    <a:pt x="56771" y="115309"/>
                    <a:pt x="54100" y="115309"/>
                  </a:cubicBezTo>
                  <a:cubicBezTo>
                    <a:pt x="53042" y="115309"/>
                    <a:pt x="55714" y="117350"/>
                    <a:pt x="55714" y="117654"/>
                  </a:cubicBezTo>
                  <a:cubicBezTo>
                    <a:pt x="55714" y="119390"/>
                    <a:pt x="55213" y="119969"/>
                    <a:pt x="51985" y="119664"/>
                  </a:cubicBezTo>
                  <a:cubicBezTo>
                    <a:pt x="49369" y="119390"/>
                    <a:pt x="47755" y="116192"/>
                    <a:pt x="45083" y="116192"/>
                  </a:cubicBezTo>
                  <a:lnTo>
                    <a:pt x="45083" y="116192"/>
                  </a:lnTo>
                  <a:cubicBezTo>
                    <a:pt x="40352" y="114456"/>
                    <a:pt x="38738" y="113878"/>
                    <a:pt x="37124" y="110680"/>
                  </a:cubicBezTo>
                  <a:cubicBezTo>
                    <a:pt x="37124" y="110101"/>
                    <a:pt x="38181" y="108944"/>
                    <a:pt x="36623" y="108639"/>
                  </a:cubicBezTo>
                  <a:cubicBezTo>
                    <a:pt x="33951" y="108335"/>
                    <a:pt x="32337" y="110101"/>
                    <a:pt x="30779" y="110954"/>
                  </a:cubicBezTo>
                  <a:cubicBezTo>
                    <a:pt x="23877" y="115035"/>
                    <a:pt x="14860" y="106903"/>
                    <a:pt x="10074" y="105167"/>
                  </a:cubicBezTo>
                  <a:cubicBezTo>
                    <a:pt x="7402" y="104284"/>
                    <a:pt x="7959" y="102548"/>
                    <a:pt x="5287" y="101969"/>
                  </a:cubicBezTo>
                  <a:lnTo>
                    <a:pt x="5287" y="101969"/>
                  </a:lnTo>
                  <a:cubicBezTo>
                    <a:pt x="5287" y="100507"/>
                    <a:pt x="5287" y="100507"/>
                    <a:pt x="5287" y="100507"/>
                  </a:cubicBezTo>
                  <a:cubicBezTo>
                    <a:pt x="5287" y="98771"/>
                    <a:pt x="0" y="95847"/>
                    <a:pt x="5788" y="95847"/>
                  </a:cubicBezTo>
                  <a:cubicBezTo>
                    <a:pt x="9517" y="95847"/>
                    <a:pt x="16419" y="97888"/>
                    <a:pt x="18534" y="96152"/>
                  </a:cubicBezTo>
                  <a:cubicBezTo>
                    <a:pt x="20148" y="94994"/>
                    <a:pt x="19090" y="93532"/>
                    <a:pt x="21205" y="92071"/>
                  </a:cubicBezTo>
                  <a:cubicBezTo>
                    <a:pt x="23320" y="90335"/>
                    <a:pt x="27606" y="89482"/>
                    <a:pt x="24378" y="87137"/>
                  </a:cubicBezTo>
                  <a:cubicBezTo>
                    <a:pt x="23320" y="85979"/>
                    <a:pt x="27050" y="86862"/>
                    <a:pt x="27606" y="86862"/>
                  </a:cubicBezTo>
                  <a:cubicBezTo>
                    <a:pt x="30222" y="86862"/>
                    <a:pt x="29721" y="86284"/>
                    <a:pt x="29721" y="85096"/>
                  </a:cubicBezTo>
                  <a:cubicBezTo>
                    <a:pt x="29165" y="81624"/>
                    <a:pt x="29165" y="81624"/>
                    <a:pt x="29165" y="81624"/>
                  </a:cubicBezTo>
                  <a:cubicBezTo>
                    <a:pt x="27050" y="81624"/>
                    <a:pt x="23877" y="81350"/>
                    <a:pt x="23877" y="80162"/>
                  </a:cubicBezTo>
                  <a:cubicBezTo>
                    <a:pt x="23877" y="79309"/>
                    <a:pt x="22263" y="78426"/>
                    <a:pt x="22263" y="77847"/>
                  </a:cubicBezTo>
                  <a:cubicBezTo>
                    <a:pt x="22263" y="76690"/>
                    <a:pt x="23877" y="76111"/>
                    <a:pt x="22820" y="74954"/>
                  </a:cubicBezTo>
                  <a:cubicBezTo>
                    <a:pt x="20148" y="72639"/>
                    <a:pt x="20148" y="71451"/>
                    <a:pt x="19647" y="68832"/>
                  </a:cubicBezTo>
                  <a:cubicBezTo>
                    <a:pt x="19090" y="67096"/>
                    <a:pt x="17476" y="65939"/>
                    <a:pt x="16419" y="64477"/>
                  </a:cubicBezTo>
                  <a:cubicBezTo>
                    <a:pt x="15361" y="62741"/>
                    <a:pt x="20705" y="61583"/>
                    <a:pt x="23320" y="61583"/>
                  </a:cubicBezTo>
                  <a:cubicBezTo>
                    <a:pt x="25491" y="61583"/>
                    <a:pt x="25491" y="60121"/>
                    <a:pt x="26493" y="59543"/>
                  </a:cubicBezTo>
                  <a:cubicBezTo>
                    <a:pt x="29721" y="57532"/>
                    <a:pt x="30222" y="54335"/>
                    <a:pt x="34508" y="52873"/>
                  </a:cubicBezTo>
                  <a:cubicBezTo>
                    <a:pt x="36623" y="51989"/>
                    <a:pt x="36623" y="50558"/>
                    <a:pt x="38738" y="49675"/>
                  </a:cubicBezTo>
                  <a:cubicBezTo>
                    <a:pt x="43525" y="47634"/>
                    <a:pt x="43525" y="47634"/>
                    <a:pt x="43525" y="47634"/>
                  </a:cubicBezTo>
                  <a:lnTo>
                    <a:pt x="43525" y="47634"/>
                  </a:lnTo>
                  <a:cubicBezTo>
                    <a:pt x="45083" y="46781"/>
                    <a:pt x="48256" y="44741"/>
                    <a:pt x="46697" y="43857"/>
                  </a:cubicBezTo>
                  <a:cubicBezTo>
                    <a:pt x="44582" y="42700"/>
                    <a:pt x="44025" y="42426"/>
                    <a:pt x="45640" y="40659"/>
                  </a:cubicBezTo>
                  <a:cubicBezTo>
                    <a:pt x="46141" y="40081"/>
                    <a:pt x="46697" y="38923"/>
                    <a:pt x="46141" y="38071"/>
                  </a:cubicBezTo>
                  <a:cubicBezTo>
                    <a:pt x="45640" y="36304"/>
                    <a:pt x="48256" y="35147"/>
                    <a:pt x="48256" y="33411"/>
                  </a:cubicBezTo>
                  <a:cubicBezTo>
                    <a:pt x="48256" y="31675"/>
                    <a:pt x="47198" y="29939"/>
                    <a:pt x="49369" y="27898"/>
                  </a:cubicBezTo>
                  <a:cubicBezTo>
                    <a:pt x="51985" y="22081"/>
                    <a:pt x="51985" y="22081"/>
                    <a:pt x="51985" y="2208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5" name="Shape 2942">
              <a:extLst>
                <a:ext uri="{FF2B5EF4-FFF2-40B4-BE49-F238E27FC236}">
                  <a16:creationId xmlns:a16="http://schemas.microsoft.com/office/drawing/2014/main" id="{04760515-4DF5-644B-CD02-410DAB6B9188}"/>
                </a:ext>
              </a:extLst>
            </p:cNvPr>
            <p:cNvSpPr/>
            <p:nvPr/>
          </p:nvSpPr>
          <p:spPr>
            <a:xfrm>
              <a:off x="13759993" y="1321875"/>
              <a:ext cx="1090297" cy="1937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790" y="119969"/>
                  </a:moveTo>
                  <a:lnTo>
                    <a:pt x="67790" y="119969"/>
                  </a:lnTo>
                  <a:cubicBezTo>
                    <a:pt x="70359" y="119107"/>
                    <a:pt x="72984" y="118215"/>
                    <a:pt x="72984" y="116185"/>
                  </a:cubicBezTo>
                  <a:cubicBezTo>
                    <a:pt x="72984" y="115570"/>
                    <a:pt x="72984" y="112063"/>
                    <a:pt x="72492" y="111755"/>
                  </a:cubicBezTo>
                  <a:cubicBezTo>
                    <a:pt x="69867" y="111479"/>
                    <a:pt x="67790" y="111171"/>
                    <a:pt x="67790" y="109418"/>
                  </a:cubicBezTo>
                  <a:cubicBezTo>
                    <a:pt x="67790" y="107080"/>
                    <a:pt x="58933" y="106772"/>
                    <a:pt x="61011" y="104157"/>
                  </a:cubicBezTo>
                  <a:cubicBezTo>
                    <a:pt x="63088" y="101204"/>
                    <a:pt x="68282" y="102681"/>
                    <a:pt x="71945" y="103542"/>
                  </a:cubicBezTo>
                  <a:cubicBezTo>
                    <a:pt x="74022" y="103850"/>
                    <a:pt x="77138" y="101204"/>
                    <a:pt x="79763" y="100927"/>
                  </a:cubicBezTo>
                  <a:cubicBezTo>
                    <a:pt x="82387" y="100927"/>
                    <a:pt x="87088" y="97390"/>
                    <a:pt x="86542" y="95637"/>
                  </a:cubicBezTo>
                  <a:cubicBezTo>
                    <a:pt x="85503" y="94160"/>
                    <a:pt x="76646" y="95052"/>
                    <a:pt x="75608" y="92407"/>
                  </a:cubicBezTo>
                  <a:cubicBezTo>
                    <a:pt x="74569" y="91514"/>
                    <a:pt x="74569" y="90069"/>
                    <a:pt x="74022" y="88900"/>
                  </a:cubicBezTo>
                  <a:cubicBezTo>
                    <a:pt x="73530" y="88008"/>
                    <a:pt x="71398" y="85947"/>
                    <a:pt x="71945" y="84778"/>
                  </a:cubicBezTo>
                  <a:cubicBezTo>
                    <a:pt x="72984" y="83301"/>
                    <a:pt x="74569" y="84501"/>
                    <a:pt x="76100" y="83886"/>
                  </a:cubicBezTo>
                  <a:cubicBezTo>
                    <a:pt x="83425" y="81548"/>
                    <a:pt x="69321" y="78902"/>
                    <a:pt x="68829" y="76288"/>
                  </a:cubicBezTo>
                  <a:cubicBezTo>
                    <a:pt x="68282" y="74811"/>
                    <a:pt x="70359" y="75396"/>
                    <a:pt x="71398" y="74503"/>
                  </a:cubicBezTo>
                  <a:cubicBezTo>
                    <a:pt x="72984" y="73642"/>
                    <a:pt x="72984" y="71858"/>
                    <a:pt x="74569" y="70689"/>
                  </a:cubicBezTo>
                  <a:cubicBezTo>
                    <a:pt x="75608" y="70105"/>
                    <a:pt x="76646" y="70412"/>
                    <a:pt x="77685" y="70105"/>
                  </a:cubicBezTo>
                  <a:cubicBezTo>
                    <a:pt x="78724" y="70105"/>
                    <a:pt x="79763" y="68351"/>
                    <a:pt x="80309" y="67767"/>
                  </a:cubicBezTo>
                  <a:cubicBezTo>
                    <a:pt x="79763" y="66290"/>
                    <a:pt x="72984" y="64844"/>
                    <a:pt x="70359" y="64260"/>
                  </a:cubicBezTo>
                  <a:cubicBezTo>
                    <a:pt x="67243" y="63645"/>
                    <a:pt x="68829" y="61030"/>
                    <a:pt x="68829" y="59246"/>
                  </a:cubicBezTo>
                  <a:cubicBezTo>
                    <a:pt x="68829" y="57800"/>
                    <a:pt x="68282" y="56631"/>
                    <a:pt x="67790" y="55431"/>
                  </a:cubicBezTo>
                  <a:cubicBezTo>
                    <a:pt x="66751" y="52817"/>
                    <a:pt x="66751" y="51925"/>
                    <a:pt x="71398" y="50171"/>
                  </a:cubicBezTo>
                  <a:cubicBezTo>
                    <a:pt x="75608" y="48387"/>
                    <a:pt x="75061" y="46357"/>
                    <a:pt x="76646" y="43711"/>
                  </a:cubicBezTo>
                  <a:cubicBezTo>
                    <a:pt x="78724" y="41958"/>
                    <a:pt x="81348" y="40174"/>
                    <a:pt x="82387" y="37836"/>
                  </a:cubicBezTo>
                  <a:cubicBezTo>
                    <a:pt x="82879" y="36083"/>
                    <a:pt x="86542" y="36667"/>
                    <a:pt x="89166" y="36667"/>
                  </a:cubicBezTo>
                  <a:cubicBezTo>
                    <a:pt x="90205" y="38144"/>
                    <a:pt x="94906" y="43404"/>
                    <a:pt x="99061" y="42819"/>
                  </a:cubicBezTo>
                  <a:cubicBezTo>
                    <a:pt x="102724" y="42235"/>
                    <a:pt x="103216" y="43127"/>
                    <a:pt x="106332" y="43404"/>
                  </a:cubicBezTo>
                  <a:cubicBezTo>
                    <a:pt x="109503" y="43711"/>
                    <a:pt x="110542" y="42819"/>
                    <a:pt x="113658" y="42235"/>
                  </a:cubicBezTo>
                  <a:cubicBezTo>
                    <a:pt x="115189" y="41958"/>
                    <a:pt x="117813" y="41066"/>
                    <a:pt x="118359" y="39897"/>
                  </a:cubicBezTo>
                  <a:cubicBezTo>
                    <a:pt x="118851" y="39620"/>
                    <a:pt x="118851" y="39005"/>
                    <a:pt x="118851" y="38728"/>
                  </a:cubicBezTo>
                  <a:cubicBezTo>
                    <a:pt x="119398" y="38420"/>
                    <a:pt x="119945" y="38144"/>
                    <a:pt x="119945" y="37559"/>
                  </a:cubicBezTo>
                  <a:cubicBezTo>
                    <a:pt x="118851" y="35498"/>
                    <a:pt x="115189" y="35190"/>
                    <a:pt x="114205" y="33745"/>
                  </a:cubicBezTo>
                  <a:cubicBezTo>
                    <a:pt x="113111" y="32576"/>
                    <a:pt x="114697" y="31407"/>
                    <a:pt x="115189" y="30207"/>
                  </a:cubicBezTo>
                  <a:cubicBezTo>
                    <a:pt x="115735" y="28731"/>
                    <a:pt x="116282" y="27285"/>
                    <a:pt x="114697" y="25808"/>
                  </a:cubicBezTo>
                  <a:cubicBezTo>
                    <a:pt x="113111" y="24055"/>
                    <a:pt x="113658" y="21717"/>
                    <a:pt x="114205" y="19933"/>
                  </a:cubicBezTo>
                  <a:cubicBezTo>
                    <a:pt x="114205" y="18179"/>
                    <a:pt x="114697" y="17011"/>
                    <a:pt x="113658" y="15534"/>
                  </a:cubicBezTo>
                  <a:cubicBezTo>
                    <a:pt x="113111" y="14673"/>
                    <a:pt x="111580" y="13781"/>
                    <a:pt x="111034" y="12919"/>
                  </a:cubicBezTo>
                  <a:cubicBezTo>
                    <a:pt x="110542" y="12027"/>
                    <a:pt x="109995" y="10551"/>
                    <a:pt x="108464" y="9966"/>
                  </a:cubicBezTo>
                  <a:cubicBezTo>
                    <a:pt x="106332" y="9382"/>
                    <a:pt x="103216" y="8213"/>
                    <a:pt x="102177" y="6736"/>
                  </a:cubicBezTo>
                  <a:lnTo>
                    <a:pt x="102177" y="6736"/>
                  </a:lnTo>
                  <a:cubicBezTo>
                    <a:pt x="101685" y="7044"/>
                    <a:pt x="100592" y="7044"/>
                    <a:pt x="98514" y="6459"/>
                  </a:cubicBezTo>
                  <a:cubicBezTo>
                    <a:pt x="93867" y="4706"/>
                    <a:pt x="84956" y="9689"/>
                    <a:pt x="81840" y="5567"/>
                  </a:cubicBezTo>
                  <a:cubicBezTo>
                    <a:pt x="80801" y="4398"/>
                    <a:pt x="74022" y="1753"/>
                    <a:pt x="71945" y="1753"/>
                  </a:cubicBezTo>
                  <a:cubicBezTo>
                    <a:pt x="69321" y="1753"/>
                    <a:pt x="67243" y="2061"/>
                    <a:pt x="67243" y="276"/>
                  </a:cubicBezTo>
                  <a:cubicBezTo>
                    <a:pt x="66205" y="0"/>
                    <a:pt x="64674" y="0"/>
                    <a:pt x="63088" y="276"/>
                  </a:cubicBezTo>
                  <a:cubicBezTo>
                    <a:pt x="62542" y="1753"/>
                    <a:pt x="61011" y="5875"/>
                    <a:pt x="62050" y="7321"/>
                  </a:cubicBezTo>
                  <a:cubicBezTo>
                    <a:pt x="64674" y="11443"/>
                    <a:pt x="55763" y="8213"/>
                    <a:pt x="56309" y="11443"/>
                  </a:cubicBezTo>
                  <a:cubicBezTo>
                    <a:pt x="56309" y="12612"/>
                    <a:pt x="50022" y="13196"/>
                    <a:pt x="48492" y="12919"/>
                  </a:cubicBezTo>
                  <a:cubicBezTo>
                    <a:pt x="46906" y="13504"/>
                    <a:pt x="45375" y="13504"/>
                    <a:pt x="45867" y="14673"/>
                  </a:cubicBezTo>
                  <a:cubicBezTo>
                    <a:pt x="46414" y="16426"/>
                    <a:pt x="51116" y="16149"/>
                    <a:pt x="47453" y="17903"/>
                  </a:cubicBezTo>
                  <a:cubicBezTo>
                    <a:pt x="46414" y="18764"/>
                    <a:pt x="45375" y="19933"/>
                    <a:pt x="43790" y="20517"/>
                  </a:cubicBezTo>
                  <a:cubicBezTo>
                    <a:pt x="42205" y="21409"/>
                    <a:pt x="38050" y="22578"/>
                    <a:pt x="40674" y="24055"/>
                  </a:cubicBezTo>
                  <a:cubicBezTo>
                    <a:pt x="41712" y="24947"/>
                    <a:pt x="45375" y="27285"/>
                    <a:pt x="45375" y="28177"/>
                  </a:cubicBezTo>
                  <a:cubicBezTo>
                    <a:pt x="44829" y="28177"/>
                    <a:pt x="44829" y="28177"/>
                    <a:pt x="44829" y="28454"/>
                  </a:cubicBezTo>
                  <a:cubicBezTo>
                    <a:pt x="43298" y="28454"/>
                    <a:pt x="40674" y="28454"/>
                    <a:pt x="39635" y="29623"/>
                  </a:cubicBezTo>
                  <a:cubicBezTo>
                    <a:pt x="39088" y="30207"/>
                    <a:pt x="43298" y="31099"/>
                    <a:pt x="44337" y="32268"/>
                  </a:cubicBezTo>
                  <a:cubicBezTo>
                    <a:pt x="43790" y="34329"/>
                    <a:pt x="44829" y="36390"/>
                    <a:pt x="44829" y="38144"/>
                  </a:cubicBezTo>
                  <a:cubicBezTo>
                    <a:pt x="44829" y="40174"/>
                    <a:pt x="41166" y="39005"/>
                    <a:pt x="39088" y="39897"/>
                  </a:cubicBezTo>
                  <a:cubicBezTo>
                    <a:pt x="38050" y="40789"/>
                    <a:pt x="39635" y="42235"/>
                    <a:pt x="37558" y="42542"/>
                  </a:cubicBezTo>
                  <a:cubicBezTo>
                    <a:pt x="36519" y="42542"/>
                    <a:pt x="35425" y="41958"/>
                    <a:pt x="35425" y="42819"/>
                  </a:cubicBezTo>
                  <a:cubicBezTo>
                    <a:pt x="35972" y="45465"/>
                    <a:pt x="32856" y="47526"/>
                    <a:pt x="29193" y="48110"/>
                  </a:cubicBezTo>
                  <a:cubicBezTo>
                    <a:pt x="29193" y="48695"/>
                    <a:pt x="34441" y="50171"/>
                    <a:pt x="34933" y="51925"/>
                  </a:cubicBezTo>
                  <a:cubicBezTo>
                    <a:pt x="34933" y="53986"/>
                    <a:pt x="36519" y="55431"/>
                    <a:pt x="36519" y="57492"/>
                  </a:cubicBezTo>
                  <a:cubicBezTo>
                    <a:pt x="36519" y="58077"/>
                    <a:pt x="36519" y="58661"/>
                    <a:pt x="36519" y="59246"/>
                  </a:cubicBezTo>
                  <a:cubicBezTo>
                    <a:pt x="36519" y="59830"/>
                    <a:pt x="38050" y="60415"/>
                    <a:pt x="38050" y="61307"/>
                  </a:cubicBezTo>
                  <a:cubicBezTo>
                    <a:pt x="38050" y="63645"/>
                    <a:pt x="38596" y="66013"/>
                    <a:pt x="38596" y="68074"/>
                  </a:cubicBezTo>
                  <a:cubicBezTo>
                    <a:pt x="32309" y="67767"/>
                    <a:pt x="32309" y="67767"/>
                    <a:pt x="32309" y="67767"/>
                  </a:cubicBezTo>
                  <a:cubicBezTo>
                    <a:pt x="30232" y="67767"/>
                    <a:pt x="28154" y="67767"/>
                    <a:pt x="26569" y="68074"/>
                  </a:cubicBezTo>
                  <a:cubicBezTo>
                    <a:pt x="25530" y="68074"/>
                    <a:pt x="25038" y="68351"/>
                    <a:pt x="24000" y="68628"/>
                  </a:cubicBezTo>
                  <a:lnTo>
                    <a:pt x="23453" y="68936"/>
                  </a:lnTo>
                  <a:cubicBezTo>
                    <a:pt x="22414" y="70105"/>
                    <a:pt x="23453" y="69520"/>
                    <a:pt x="19845" y="70412"/>
                  </a:cubicBezTo>
                  <a:cubicBezTo>
                    <a:pt x="18751" y="70689"/>
                    <a:pt x="18259" y="70997"/>
                    <a:pt x="17220" y="71581"/>
                  </a:cubicBezTo>
                  <a:cubicBezTo>
                    <a:pt x="16674" y="71858"/>
                    <a:pt x="15088" y="73919"/>
                    <a:pt x="14104" y="72750"/>
                  </a:cubicBezTo>
                  <a:cubicBezTo>
                    <a:pt x="12519" y="70997"/>
                    <a:pt x="10933" y="73058"/>
                    <a:pt x="8364" y="71858"/>
                  </a:cubicBezTo>
                  <a:cubicBezTo>
                    <a:pt x="7325" y="71581"/>
                    <a:pt x="7817" y="70412"/>
                    <a:pt x="6779" y="69828"/>
                  </a:cubicBezTo>
                  <a:cubicBezTo>
                    <a:pt x="5740" y="69243"/>
                    <a:pt x="4154" y="69520"/>
                    <a:pt x="2624" y="69243"/>
                  </a:cubicBezTo>
                  <a:cubicBezTo>
                    <a:pt x="0" y="68936"/>
                    <a:pt x="0" y="68936"/>
                    <a:pt x="0" y="68936"/>
                  </a:cubicBezTo>
                  <a:cubicBezTo>
                    <a:pt x="0" y="69520"/>
                    <a:pt x="0" y="70105"/>
                    <a:pt x="492" y="70412"/>
                  </a:cubicBezTo>
                  <a:cubicBezTo>
                    <a:pt x="1585" y="72166"/>
                    <a:pt x="4154" y="73058"/>
                    <a:pt x="5248" y="75088"/>
                  </a:cubicBezTo>
                  <a:cubicBezTo>
                    <a:pt x="5740" y="76288"/>
                    <a:pt x="6779" y="77457"/>
                    <a:pt x="7817" y="78318"/>
                  </a:cubicBezTo>
                  <a:cubicBezTo>
                    <a:pt x="9895" y="80379"/>
                    <a:pt x="6232" y="84778"/>
                    <a:pt x="14104" y="84778"/>
                  </a:cubicBezTo>
                  <a:cubicBezTo>
                    <a:pt x="17712" y="85055"/>
                    <a:pt x="19298" y="79210"/>
                    <a:pt x="23453" y="81855"/>
                  </a:cubicBezTo>
                  <a:cubicBezTo>
                    <a:pt x="25530" y="83609"/>
                    <a:pt x="25530" y="85055"/>
                    <a:pt x="25038" y="86839"/>
                  </a:cubicBezTo>
                  <a:cubicBezTo>
                    <a:pt x="24000" y="89761"/>
                    <a:pt x="28701" y="90069"/>
                    <a:pt x="30232" y="92099"/>
                  </a:cubicBezTo>
                  <a:cubicBezTo>
                    <a:pt x="30779" y="93576"/>
                    <a:pt x="29193" y="95052"/>
                    <a:pt x="30232" y="96221"/>
                  </a:cubicBezTo>
                  <a:cubicBezTo>
                    <a:pt x="31271" y="97698"/>
                    <a:pt x="33348" y="97390"/>
                    <a:pt x="34441" y="98866"/>
                  </a:cubicBezTo>
                  <a:cubicBezTo>
                    <a:pt x="35425" y="100035"/>
                    <a:pt x="34933" y="102373"/>
                    <a:pt x="32856" y="103265"/>
                  </a:cubicBezTo>
                  <a:cubicBezTo>
                    <a:pt x="29193" y="105326"/>
                    <a:pt x="30232" y="105603"/>
                    <a:pt x="29193" y="108249"/>
                  </a:cubicBezTo>
                  <a:cubicBezTo>
                    <a:pt x="34933" y="110894"/>
                    <a:pt x="34933" y="110894"/>
                    <a:pt x="34933" y="110894"/>
                  </a:cubicBezTo>
                  <a:cubicBezTo>
                    <a:pt x="35425" y="111171"/>
                    <a:pt x="35972" y="111479"/>
                    <a:pt x="36519" y="111755"/>
                  </a:cubicBezTo>
                  <a:lnTo>
                    <a:pt x="36519" y="111755"/>
                  </a:lnTo>
                  <a:cubicBezTo>
                    <a:pt x="44337" y="111755"/>
                    <a:pt x="44337" y="111755"/>
                    <a:pt x="44337" y="111755"/>
                  </a:cubicBezTo>
                  <a:cubicBezTo>
                    <a:pt x="49530" y="111171"/>
                    <a:pt x="47945" y="110587"/>
                    <a:pt x="50569" y="108833"/>
                  </a:cubicBezTo>
                  <a:cubicBezTo>
                    <a:pt x="52154" y="108249"/>
                    <a:pt x="56309" y="107080"/>
                    <a:pt x="57348" y="108249"/>
                  </a:cubicBezTo>
                  <a:cubicBezTo>
                    <a:pt x="58387" y="109141"/>
                    <a:pt x="58387" y="110587"/>
                    <a:pt x="58387" y="111479"/>
                  </a:cubicBezTo>
                  <a:cubicBezTo>
                    <a:pt x="58387" y="115293"/>
                    <a:pt x="63088" y="117938"/>
                    <a:pt x="67790" y="119969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6" name="Shape 2943">
              <a:extLst>
                <a:ext uri="{FF2B5EF4-FFF2-40B4-BE49-F238E27FC236}">
                  <a16:creationId xmlns:a16="http://schemas.microsoft.com/office/drawing/2014/main" id="{76A6FF62-520E-9A5D-2CE7-F91AD8C75D72}"/>
                </a:ext>
              </a:extLst>
            </p:cNvPr>
            <p:cNvSpPr/>
            <p:nvPr/>
          </p:nvSpPr>
          <p:spPr>
            <a:xfrm>
              <a:off x="14092775" y="3049382"/>
              <a:ext cx="1462485" cy="23734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16"/>
                  </a:moveTo>
                  <a:lnTo>
                    <a:pt x="0" y="3816"/>
                  </a:lnTo>
                  <a:cubicBezTo>
                    <a:pt x="5822" y="3816"/>
                    <a:pt x="5822" y="3816"/>
                    <a:pt x="5822" y="3816"/>
                  </a:cubicBezTo>
                  <a:cubicBezTo>
                    <a:pt x="9691" y="3339"/>
                    <a:pt x="8510" y="2862"/>
                    <a:pt x="10464" y="1431"/>
                  </a:cubicBezTo>
                  <a:cubicBezTo>
                    <a:pt x="11645" y="954"/>
                    <a:pt x="14740" y="0"/>
                    <a:pt x="15514" y="954"/>
                  </a:cubicBezTo>
                  <a:cubicBezTo>
                    <a:pt x="16287" y="1682"/>
                    <a:pt x="16287" y="2862"/>
                    <a:pt x="16287" y="3590"/>
                  </a:cubicBezTo>
                  <a:cubicBezTo>
                    <a:pt x="16287" y="6704"/>
                    <a:pt x="19789" y="8863"/>
                    <a:pt x="23291" y="10521"/>
                  </a:cubicBezTo>
                  <a:lnTo>
                    <a:pt x="23291" y="10521"/>
                  </a:lnTo>
                  <a:cubicBezTo>
                    <a:pt x="23657" y="11023"/>
                    <a:pt x="24431" y="12680"/>
                    <a:pt x="24838" y="13157"/>
                  </a:cubicBezTo>
                  <a:cubicBezTo>
                    <a:pt x="26386" y="15091"/>
                    <a:pt x="29480" y="14839"/>
                    <a:pt x="32209" y="14136"/>
                  </a:cubicBezTo>
                  <a:cubicBezTo>
                    <a:pt x="33756" y="13634"/>
                    <a:pt x="36484" y="12203"/>
                    <a:pt x="37665" y="13634"/>
                  </a:cubicBezTo>
                  <a:cubicBezTo>
                    <a:pt x="38805" y="15091"/>
                    <a:pt x="41126" y="17953"/>
                    <a:pt x="39579" y="19384"/>
                  </a:cubicBezTo>
                  <a:cubicBezTo>
                    <a:pt x="38031" y="20590"/>
                    <a:pt x="36851" y="20338"/>
                    <a:pt x="38439" y="21795"/>
                  </a:cubicBezTo>
                  <a:cubicBezTo>
                    <a:pt x="39986" y="22975"/>
                    <a:pt x="38805" y="23703"/>
                    <a:pt x="39579" y="24908"/>
                  </a:cubicBezTo>
                  <a:cubicBezTo>
                    <a:pt x="42307" y="26089"/>
                    <a:pt x="42307" y="28725"/>
                    <a:pt x="46582" y="27294"/>
                  </a:cubicBezTo>
                  <a:cubicBezTo>
                    <a:pt x="48537" y="26817"/>
                    <a:pt x="51632" y="27545"/>
                    <a:pt x="53586" y="27043"/>
                  </a:cubicBezTo>
                  <a:cubicBezTo>
                    <a:pt x="55500" y="26817"/>
                    <a:pt x="56274" y="25386"/>
                    <a:pt x="55907" y="24406"/>
                  </a:cubicBezTo>
                  <a:cubicBezTo>
                    <a:pt x="55907" y="23477"/>
                    <a:pt x="55134" y="22975"/>
                    <a:pt x="54726" y="22272"/>
                  </a:cubicBezTo>
                  <a:cubicBezTo>
                    <a:pt x="54726" y="21544"/>
                    <a:pt x="55907" y="20841"/>
                    <a:pt x="55134" y="19861"/>
                  </a:cubicBezTo>
                  <a:cubicBezTo>
                    <a:pt x="53586" y="18681"/>
                    <a:pt x="53586" y="17727"/>
                    <a:pt x="53586" y="16271"/>
                  </a:cubicBezTo>
                  <a:cubicBezTo>
                    <a:pt x="53586" y="13885"/>
                    <a:pt x="54360" y="11500"/>
                    <a:pt x="53953" y="9089"/>
                  </a:cubicBezTo>
                  <a:cubicBezTo>
                    <a:pt x="53586" y="7884"/>
                    <a:pt x="50451" y="2636"/>
                    <a:pt x="53179" y="1908"/>
                  </a:cubicBezTo>
                  <a:cubicBezTo>
                    <a:pt x="53586" y="1682"/>
                    <a:pt x="54726" y="2636"/>
                    <a:pt x="55134" y="2636"/>
                  </a:cubicBezTo>
                  <a:cubicBezTo>
                    <a:pt x="57455" y="4544"/>
                    <a:pt x="60549" y="2385"/>
                    <a:pt x="63277" y="2385"/>
                  </a:cubicBezTo>
                  <a:lnTo>
                    <a:pt x="63277" y="2385"/>
                  </a:lnTo>
                  <a:cubicBezTo>
                    <a:pt x="64051" y="2862"/>
                    <a:pt x="68734" y="7884"/>
                    <a:pt x="68327" y="8135"/>
                  </a:cubicBezTo>
                  <a:cubicBezTo>
                    <a:pt x="63685" y="8135"/>
                    <a:pt x="64458" y="9566"/>
                    <a:pt x="64825" y="11977"/>
                  </a:cubicBezTo>
                  <a:cubicBezTo>
                    <a:pt x="65232" y="13408"/>
                    <a:pt x="65232" y="15091"/>
                    <a:pt x="64825" y="16271"/>
                  </a:cubicBezTo>
                  <a:cubicBezTo>
                    <a:pt x="64458" y="16773"/>
                    <a:pt x="63685" y="18907"/>
                    <a:pt x="64825" y="19158"/>
                  </a:cubicBezTo>
                  <a:cubicBezTo>
                    <a:pt x="67146" y="19158"/>
                    <a:pt x="70648" y="17225"/>
                    <a:pt x="73009" y="16773"/>
                  </a:cubicBezTo>
                  <a:cubicBezTo>
                    <a:pt x="74557" y="16773"/>
                    <a:pt x="76104" y="17225"/>
                    <a:pt x="77244" y="16999"/>
                  </a:cubicBezTo>
                  <a:cubicBezTo>
                    <a:pt x="78425" y="16773"/>
                    <a:pt x="79199" y="15794"/>
                    <a:pt x="79972" y="15091"/>
                  </a:cubicBezTo>
                  <a:lnTo>
                    <a:pt x="79972" y="15091"/>
                  </a:lnTo>
                  <a:cubicBezTo>
                    <a:pt x="81927" y="15568"/>
                    <a:pt x="81520" y="16999"/>
                    <a:pt x="83474" y="17727"/>
                  </a:cubicBezTo>
                  <a:cubicBezTo>
                    <a:pt x="86976" y="19158"/>
                    <a:pt x="93573" y="25863"/>
                    <a:pt x="98622" y="22498"/>
                  </a:cubicBezTo>
                  <a:cubicBezTo>
                    <a:pt x="99762" y="21795"/>
                    <a:pt x="100943" y="20338"/>
                    <a:pt x="102897" y="20590"/>
                  </a:cubicBezTo>
                  <a:cubicBezTo>
                    <a:pt x="104038" y="20841"/>
                    <a:pt x="103264" y="21795"/>
                    <a:pt x="103264" y="22272"/>
                  </a:cubicBezTo>
                  <a:cubicBezTo>
                    <a:pt x="104445" y="24908"/>
                    <a:pt x="105626" y="25386"/>
                    <a:pt x="109087" y="26817"/>
                  </a:cubicBezTo>
                  <a:lnTo>
                    <a:pt x="109087" y="26817"/>
                  </a:lnTo>
                  <a:cubicBezTo>
                    <a:pt x="108313" y="28499"/>
                    <a:pt x="107947" y="29930"/>
                    <a:pt x="107947" y="31613"/>
                  </a:cubicBezTo>
                  <a:cubicBezTo>
                    <a:pt x="107947" y="33270"/>
                    <a:pt x="108313" y="34249"/>
                    <a:pt x="111041" y="34475"/>
                  </a:cubicBezTo>
                  <a:cubicBezTo>
                    <a:pt x="115683" y="34952"/>
                    <a:pt x="112589" y="37112"/>
                    <a:pt x="114910" y="39020"/>
                  </a:cubicBezTo>
                  <a:cubicBezTo>
                    <a:pt x="116090" y="39748"/>
                    <a:pt x="117638" y="40000"/>
                    <a:pt x="118819" y="40703"/>
                  </a:cubicBezTo>
                  <a:cubicBezTo>
                    <a:pt x="119959" y="41431"/>
                    <a:pt x="119959" y="42134"/>
                    <a:pt x="119959" y="43339"/>
                  </a:cubicBezTo>
                  <a:lnTo>
                    <a:pt x="119959" y="43339"/>
                  </a:lnTo>
                  <a:cubicBezTo>
                    <a:pt x="118045" y="43816"/>
                    <a:pt x="114910" y="43590"/>
                    <a:pt x="113769" y="45021"/>
                  </a:cubicBezTo>
                  <a:cubicBezTo>
                    <a:pt x="112589" y="46453"/>
                    <a:pt x="110634" y="46453"/>
                    <a:pt x="108313" y="47156"/>
                  </a:cubicBezTo>
                  <a:cubicBezTo>
                    <a:pt x="106766" y="47884"/>
                    <a:pt x="107173" y="49340"/>
                    <a:pt x="106359" y="50295"/>
                  </a:cubicBezTo>
                  <a:cubicBezTo>
                    <a:pt x="105992" y="51249"/>
                    <a:pt x="104038" y="51475"/>
                    <a:pt x="103671" y="52680"/>
                  </a:cubicBezTo>
                  <a:cubicBezTo>
                    <a:pt x="102490" y="54588"/>
                    <a:pt x="103264" y="56748"/>
                    <a:pt x="102490" y="58656"/>
                  </a:cubicBezTo>
                  <a:cubicBezTo>
                    <a:pt x="102124" y="59861"/>
                    <a:pt x="98988" y="59861"/>
                    <a:pt x="97074" y="61067"/>
                  </a:cubicBezTo>
                  <a:cubicBezTo>
                    <a:pt x="95120" y="62498"/>
                    <a:pt x="90478" y="62498"/>
                    <a:pt x="87343" y="62498"/>
                  </a:cubicBezTo>
                  <a:cubicBezTo>
                    <a:pt x="85429" y="62498"/>
                    <a:pt x="88523" y="64180"/>
                    <a:pt x="88890" y="64406"/>
                  </a:cubicBezTo>
                  <a:cubicBezTo>
                    <a:pt x="89297" y="65360"/>
                    <a:pt x="89297" y="66566"/>
                    <a:pt x="89297" y="67520"/>
                  </a:cubicBezTo>
                  <a:cubicBezTo>
                    <a:pt x="89297" y="68474"/>
                    <a:pt x="89297" y="69453"/>
                    <a:pt x="88523" y="70408"/>
                  </a:cubicBezTo>
                  <a:cubicBezTo>
                    <a:pt x="86569" y="72316"/>
                    <a:pt x="85022" y="72065"/>
                    <a:pt x="88116" y="74224"/>
                  </a:cubicBezTo>
                  <a:cubicBezTo>
                    <a:pt x="90844" y="76384"/>
                    <a:pt x="93573" y="78292"/>
                    <a:pt x="92392" y="81180"/>
                  </a:cubicBezTo>
                  <a:cubicBezTo>
                    <a:pt x="91618" y="82611"/>
                    <a:pt x="91252" y="83339"/>
                    <a:pt x="92025" y="84770"/>
                  </a:cubicBezTo>
                  <a:cubicBezTo>
                    <a:pt x="92025" y="85247"/>
                    <a:pt x="92392" y="87407"/>
                    <a:pt x="92025" y="87633"/>
                  </a:cubicBezTo>
                  <a:lnTo>
                    <a:pt x="92025" y="87633"/>
                  </a:lnTo>
                  <a:cubicBezTo>
                    <a:pt x="91252" y="88361"/>
                    <a:pt x="92025" y="89566"/>
                    <a:pt x="92392" y="90269"/>
                  </a:cubicBezTo>
                  <a:cubicBezTo>
                    <a:pt x="92799" y="90521"/>
                    <a:pt x="93573" y="90747"/>
                    <a:pt x="93939" y="91224"/>
                  </a:cubicBezTo>
                  <a:cubicBezTo>
                    <a:pt x="94346" y="91475"/>
                    <a:pt x="94753" y="91475"/>
                    <a:pt x="94753" y="91701"/>
                  </a:cubicBezTo>
                  <a:cubicBezTo>
                    <a:pt x="95120" y="91952"/>
                    <a:pt x="95120" y="92178"/>
                    <a:pt x="95486" y="92429"/>
                  </a:cubicBezTo>
                  <a:lnTo>
                    <a:pt x="95486" y="92429"/>
                  </a:lnTo>
                  <a:cubicBezTo>
                    <a:pt x="95486" y="93132"/>
                    <a:pt x="95486" y="93860"/>
                    <a:pt x="95894" y="94588"/>
                  </a:cubicBezTo>
                  <a:cubicBezTo>
                    <a:pt x="95894" y="95317"/>
                    <a:pt x="95486" y="96020"/>
                    <a:pt x="95120" y="96748"/>
                  </a:cubicBezTo>
                  <a:cubicBezTo>
                    <a:pt x="93573" y="99133"/>
                    <a:pt x="95120" y="100087"/>
                    <a:pt x="91618" y="101770"/>
                  </a:cubicBezTo>
                  <a:cubicBezTo>
                    <a:pt x="89664" y="102975"/>
                    <a:pt x="91252" y="104155"/>
                    <a:pt x="91252" y="105586"/>
                  </a:cubicBezTo>
                  <a:cubicBezTo>
                    <a:pt x="91252" y="108223"/>
                    <a:pt x="89664" y="110634"/>
                    <a:pt x="88890" y="113019"/>
                  </a:cubicBezTo>
                  <a:cubicBezTo>
                    <a:pt x="88116" y="115655"/>
                    <a:pt x="87343" y="117564"/>
                    <a:pt x="85795" y="119974"/>
                  </a:cubicBezTo>
                  <a:lnTo>
                    <a:pt x="85795" y="119974"/>
                  </a:lnTo>
                  <a:cubicBezTo>
                    <a:pt x="83881" y="118769"/>
                    <a:pt x="83881" y="118769"/>
                    <a:pt x="83881" y="118769"/>
                  </a:cubicBezTo>
                  <a:cubicBezTo>
                    <a:pt x="83474" y="118292"/>
                    <a:pt x="82701" y="116861"/>
                    <a:pt x="81927" y="116384"/>
                  </a:cubicBezTo>
                  <a:cubicBezTo>
                    <a:pt x="79972" y="115907"/>
                    <a:pt x="79606" y="115655"/>
                    <a:pt x="78791" y="114701"/>
                  </a:cubicBezTo>
                  <a:cubicBezTo>
                    <a:pt x="77244" y="112291"/>
                    <a:pt x="73376" y="111839"/>
                    <a:pt x="71421" y="109905"/>
                  </a:cubicBezTo>
                  <a:cubicBezTo>
                    <a:pt x="70281" y="108725"/>
                    <a:pt x="69467" y="107269"/>
                    <a:pt x="67919" y="106089"/>
                  </a:cubicBezTo>
                  <a:cubicBezTo>
                    <a:pt x="67553" y="105360"/>
                    <a:pt x="66779" y="105109"/>
                    <a:pt x="66006" y="104406"/>
                  </a:cubicBezTo>
                  <a:cubicBezTo>
                    <a:pt x="65598" y="103678"/>
                    <a:pt x="65598" y="102724"/>
                    <a:pt x="64825" y="102021"/>
                  </a:cubicBezTo>
                  <a:cubicBezTo>
                    <a:pt x="63685" y="101293"/>
                    <a:pt x="60956" y="100338"/>
                    <a:pt x="60183" y="99610"/>
                  </a:cubicBezTo>
                  <a:cubicBezTo>
                    <a:pt x="55134" y="98179"/>
                    <a:pt x="55134" y="98179"/>
                    <a:pt x="55134" y="98179"/>
                  </a:cubicBezTo>
                  <a:lnTo>
                    <a:pt x="55134" y="98179"/>
                  </a:lnTo>
                  <a:cubicBezTo>
                    <a:pt x="55134" y="96974"/>
                    <a:pt x="55134" y="95768"/>
                    <a:pt x="55907" y="94814"/>
                  </a:cubicBezTo>
                  <a:cubicBezTo>
                    <a:pt x="57047" y="93132"/>
                    <a:pt x="57862" y="90998"/>
                    <a:pt x="58595" y="89315"/>
                  </a:cubicBezTo>
                  <a:cubicBezTo>
                    <a:pt x="59002" y="88110"/>
                    <a:pt x="57047" y="87407"/>
                    <a:pt x="57455" y="86202"/>
                  </a:cubicBezTo>
                  <a:cubicBezTo>
                    <a:pt x="58228" y="84293"/>
                    <a:pt x="58595" y="83565"/>
                    <a:pt x="56681" y="81657"/>
                  </a:cubicBezTo>
                  <a:cubicBezTo>
                    <a:pt x="55907" y="81180"/>
                    <a:pt x="56274" y="80703"/>
                    <a:pt x="56681" y="80225"/>
                  </a:cubicBezTo>
                  <a:cubicBezTo>
                    <a:pt x="58595" y="79974"/>
                    <a:pt x="60183" y="81657"/>
                    <a:pt x="60549" y="81180"/>
                  </a:cubicBezTo>
                  <a:cubicBezTo>
                    <a:pt x="62870" y="79271"/>
                    <a:pt x="62870" y="79271"/>
                    <a:pt x="62870" y="79271"/>
                  </a:cubicBezTo>
                  <a:cubicBezTo>
                    <a:pt x="63685" y="79020"/>
                    <a:pt x="63685" y="77815"/>
                    <a:pt x="64825" y="77338"/>
                  </a:cubicBezTo>
                  <a:cubicBezTo>
                    <a:pt x="66006" y="77112"/>
                    <a:pt x="69874" y="77112"/>
                    <a:pt x="71055" y="77589"/>
                  </a:cubicBezTo>
                  <a:cubicBezTo>
                    <a:pt x="76470" y="79497"/>
                    <a:pt x="75330" y="76635"/>
                    <a:pt x="76104" y="74475"/>
                  </a:cubicBezTo>
                  <a:cubicBezTo>
                    <a:pt x="76470" y="72793"/>
                    <a:pt x="78425" y="72542"/>
                    <a:pt x="79199" y="71362"/>
                  </a:cubicBezTo>
                  <a:cubicBezTo>
                    <a:pt x="80746" y="68951"/>
                    <a:pt x="80746" y="68951"/>
                    <a:pt x="80746" y="68951"/>
                  </a:cubicBezTo>
                  <a:cubicBezTo>
                    <a:pt x="81927" y="67043"/>
                    <a:pt x="79606" y="63929"/>
                    <a:pt x="75697" y="64406"/>
                  </a:cubicBezTo>
                  <a:cubicBezTo>
                    <a:pt x="73376" y="64657"/>
                    <a:pt x="72195" y="66817"/>
                    <a:pt x="70648" y="67771"/>
                  </a:cubicBezTo>
                  <a:cubicBezTo>
                    <a:pt x="69874" y="68474"/>
                    <a:pt x="68327" y="68248"/>
                    <a:pt x="67146" y="68951"/>
                  </a:cubicBezTo>
                  <a:cubicBezTo>
                    <a:pt x="66372" y="69453"/>
                    <a:pt x="66372" y="71588"/>
                    <a:pt x="65232" y="71588"/>
                  </a:cubicBezTo>
                  <a:cubicBezTo>
                    <a:pt x="62870" y="71588"/>
                    <a:pt x="63277" y="68248"/>
                    <a:pt x="62504" y="67294"/>
                  </a:cubicBezTo>
                  <a:cubicBezTo>
                    <a:pt x="61730" y="65134"/>
                    <a:pt x="61323" y="62975"/>
                    <a:pt x="60549" y="60816"/>
                  </a:cubicBezTo>
                  <a:cubicBezTo>
                    <a:pt x="58595" y="59610"/>
                    <a:pt x="57455" y="58656"/>
                    <a:pt x="56681" y="57225"/>
                  </a:cubicBezTo>
                  <a:cubicBezTo>
                    <a:pt x="55907" y="55794"/>
                    <a:pt x="57455" y="55065"/>
                    <a:pt x="54360" y="54839"/>
                  </a:cubicBezTo>
                  <a:cubicBezTo>
                    <a:pt x="52405" y="54588"/>
                    <a:pt x="52813" y="53860"/>
                    <a:pt x="51998" y="52906"/>
                  </a:cubicBezTo>
                  <a:cubicBezTo>
                    <a:pt x="51224" y="51726"/>
                    <a:pt x="48903" y="51726"/>
                    <a:pt x="48903" y="50295"/>
                  </a:cubicBezTo>
                  <a:cubicBezTo>
                    <a:pt x="48903" y="48612"/>
                    <a:pt x="51632" y="48135"/>
                    <a:pt x="53586" y="47658"/>
                  </a:cubicBezTo>
                  <a:cubicBezTo>
                    <a:pt x="54726" y="47156"/>
                    <a:pt x="52813" y="45976"/>
                    <a:pt x="51998" y="45976"/>
                  </a:cubicBezTo>
                  <a:cubicBezTo>
                    <a:pt x="49677" y="45499"/>
                    <a:pt x="53179" y="44293"/>
                    <a:pt x="53586" y="44067"/>
                  </a:cubicBezTo>
                  <a:cubicBezTo>
                    <a:pt x="54360" y="43088"/>
                    <a:pt x="51224" y="42134"/>
                    <a:pt x="51224" y="40954"/>
                  </a:cubicBezTo>
                  <a:cubicBezTo>
                    <a:pt x="51998" y="38066"/>
                    <a:pt x="48130" y="39748"/>
                    <a:pt x="46990" y="38066"/>
                  </a:cubicBezTo>
                  <a:cubicBezTo>
                    <a:pt x="45035" y="35681"/>
                    <a:pt x="41126" y="37112"/>
                    <a:pt x="38439" y="35430"/>
                  </a:cubicBezTo>
                  <a:cubicBezTo>
                    <a:pt x="37258" y="34726"/>
                    <a:pt x="36851" y="32793"/>
                    <a:pt x="36077" y="31613"/>
                  </a:cubicBezTo>
                  <a:cubicBezTo>
                    <a:pt x="34937" y="30182"/>
                    <a:pt x="33756" y="28976"/>
                    <a:pt x="31068" y="28022"/>
                  </a:cubicBezTo>
                  <a:cubicBezTo>
                    <a:pt x="28340" y="27043"/>
                    <a:pt x="24065" y="25134"/>
                    <a:pt x="24065" y="22749"/>
                  </a:cubicBezTo>
                  <a:cubicBezTo>
                    <a:pt x="23657" y="21544"/>
                    <a:pt x="23657" y="21544"/>
                    <a:pt x="23657" y="21544"/>
                  </a:cubicBezTo>
                  <a:cubicBezTo>
                    <a:pt x="23657" y="21293"/>
                    <a:pt x="23657" y="21293"/>
                    <a:pt x="23657" y="21293"/>
                  </a:cubicBezTo>
                  <a:cubicBezTo>
                    <a:pt x="20970" y="20841"/>
                    <a:pt x="20563" y="19861"/>
                    <a:pt x="19015" y="18204"/>
                  </a:cubicBezTo>
                  <a:cubicBezTo>
                    <a:pt x="17835" y="16999"/>
                    <a:pt x="16694" y="16045"/>
                    <a:pt x="14333" y="15317"/>
                  </a:cubicBezTo>
                  <a:cubicBezTo>
                    <a:pt x="12419" y="14588"/>
                    <a:pt x="10872" y="14839"/>
                    <a:pt x="10872" y="12931"/>
                  </a:cubicBezTo>
                  <a:cubicBezTo>
                    <a:pt x="10872" y="11500"/>
                    <a:pt x="3461" y="9089"/>
                    <a:pt x="1913" y="7658"/>
                  </a:cubicBezTo>
                  <a:cubicBezTo>
                    <a:pt x="773" y="6453"/>
                    <a:pt x="773" y="5021"/>
                    <a:pt x="0" y="3816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7" name="Shape 2944">
              <a:extLst>
                <a:ext uri="{FF2B5EF4-FFF2-40B4-BE49-F238E27FC236}">
                  <a16:creationId xmlns:a16="http://schemas.microsoft.com/office/drawing/2014/main" id="{34FE7AA2-654E-AFA6-6F7F-F07656FD9918}"/>
                </a:ext>
              </a:extLst>
            </p:cNvPr>
            <p:cNvSpPr/>
            <p:nvPr/>
          </p:nvSpPr>
          <p:spPr>
            <a:xfrm>
              <a:off x="14294193" y="1024104"/>
              <a:ext cx="1315800" cy="25945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35" y="0"/>
                  </a:moveTo>
                  <a:lnTo>
                    <a:pt x="118235" y="0"/>
                  </a:lnTo>
                  <a:cubicBezTo>
                    <a:pt x="113891" y="2203"/>
                    <a:pt x="105248" y="2410"/>
                    <a:pt x="100542" y="1744"/>
                  </a:cubicBezTo>
                  <a:cubicBezTo>
                    <a:pt x="97511" y="1308"/>
                    <a:pt x="94072" y="436"/>
                    <a:pt x="91040" y="436"/>
                  </a:cubicBezTo>
                  <a:cubicBezTo>
                    <a:pt x="88009" y="436"/>
                    <a:pt x="83710" y="2410"/>
                    <a:pt x="81538" y="3282"/>
                  </a:cubicBezTo>
                  <a:cubicBezTo>
                    <a:pt x="78959" y="4591"/>
                    <a:pt x="83257" y="5257"/>
                    <a:pt x="81085" y="6359"/>
                  </a:cubicBezTo>
                  <a:cubicBezTo>
                    <a:pt x="78506" y="7438"/>
                    <a:pt x="81538" y="7231"/>
                    <a:pt x="80226" y="8333"/>
                  </a:cubicBezTo>
                  <a:cubicBezTo>
                    <a:pt x="79366" y="9206"/>
                    <a:pt x="78959" y="9206"/>
                    <a:pt x="78959" y="10078"/>
                  </a:cubicBezTo>
                  <a:cubicBezTo>
                    <a:pt x="78506" y="13131"/>
                    <a:pt x="78506" y="13131"/>
                    <a:pt x="78506" y="13131"/>
                  </a:cubicBezTo>
                  <a:cubicBezTo>
                    <a:pt x="78506" y="13797"/>
                    <a:pt x="76787" y="16414"/>
                    <a:pt x="75475" y="16414"/>
                  </a:cubicBezTo>
                  <a:cubicBezTo>
                    <a:pt x="73348" y="16414"/>
                    <a:pt x="73755" y="15542"/>
                    <a:pt x="72488" y="15335"/>
                  </a:cubicBezTo>
                  <a:cubicBezTo>
                    <a:pt x="70316" y="14899"/>
                    <a:pt x="68597" y="14899"/>
                    <a:pt x="66425" y="14233"/>
                  </a:cubicBezTo>
                  <a:cubicBezTo>
                    <a:pt x="64298" y="13797"/>
                    <a:pt x="63846" y="14004"/>
                    <a:pt x="62579" y="15106"/>
                  </a:cubicBezTo>
                  <a:cubicBezTo>
                    <a:pt x="60407" y="16644"/>
                    <a:pt x="57828" y="15771"/>
                    <a:pt x="55203" y="15542"/>
                  </a:cubicBezTo>
                  <a:cubicBezTo>
                    <a:pt x="52624" y="15542"/>
                    <a:pt x="49185" y="17516"/>
                    <a:pt x="45746" y="17746"/>
                  </a:cubicBezTo>
                  <a:cubicBezTo>
                    <a:pt x="44841" y="18182"/>
                    <a:pt x="44434" y="18825"/>
                    <a:pt x="43981" y="19261"/>
                  </a:cubicBezTo>
                  <a:lnTo>
                    <a:pt x="43981" y="19261"/>
                  </a:lnTo>
                  <a:cubicBezTo>
                    <a:pt x="41855" y="19261"/>
                    <a:pt x="40995" y="16850"/>
                    <a:pt x="38371" y="17516"/>
                  </a:cubicBezTo>
                  <a:cubicBezTo>
                    <a:pt x="37104" y="17952"/>
                    <a:pt x="36651" y="18618"/>
                    <a:pt x="35791" y="18825"/>
                  </a:cubicBezTo>
                  <a:lnTo>
                    <a:pt x="35791" y="18825"/>
                  </a:lnTo>
                  <a:cubicBezTo>
                    <a:pt x="36651" y="19927"/>
                    <a:pt x="39230" y="20799"/>
                    <a:pt x="40995" y="21235"/>
                  </a:cubicBezTo>
                  <a:cubicBezTo>
                    <a:pt x="42262" y="21672"/>
                    <a:pt x="42714" y="22774"/>
                    <a:pt x="43122" y="23439"/>
                  </a:cubicBezTo>
                  <a:cubicBezTo>
                    <a:pt x="43574" y="24082"/>
                    <a:pt x="44841" y="24748"/>
                    <a:pt x="45294" y="25391"/>
                  </a:cubicBezTo>
                  <a:cubicBezTo>
                    <a:pt x="46153" y="26493"/>
                    <a:pt x="45746" y="27365"/>
                    <a:pt x="45746" y="28674"/>
                  </a:cubicBezTo>
                  <a:cubicBezTo>
                    <a:pt x="45294" y="30005"/>
                    <a:pt x="44841" y="31750"/>
                    <a:pt x="46153" y="33059"/>
                  </a:cubicBezTo>
                  <a:cubicBezTo>
                    <a:pt x="47466" y="34161"/>
                    <a:pt x="47013" y="35240"/>
                    <a:pt x="46561" y="36342"/>
                  </a:cubicBezTo>
                  <a:cubicBezTo>
                    <a:pt x="46153" y="37237"/>
                    <a:pt x="44841" y="38109"/>
                    <a:pt x="45746" y="38982"/>
                  </a:cubicBezTo>
                  <a:cubicBezTo>
                    <a:pt x="46561" y="40061"/>
                    <a:pt x="49592" y="40290"/>
                    <a:pt x="50497" y="41828"/>
                  </a:cubicBezTo>
                  <a:cubicBezTo>
                    <a:pt x="50497" y="42265"/>
                    <a:pt x="50045" y="42471"/>
                    <a:pt x="49592" y="42701"/>
                  </a:cubicBezTo>
                  <a:cubicBezTo>
                    <a:pt x="49592" y="42907"/>
                    <a:pt x="49592" y="43367"/>
                    <a:pt x="49185" y="43573"/>
                  </a:cubicBezTo>
                  <a:cubicBezTo>
                    <a:pt x="48733" y="44446"/>
                    <a:pt x="46561" y="45111"/>
                    <a:pt x="45294" y="45318"/>
                  </a:cubicBezTo>
                  <a:cubicBezTo>
                    <a:pt x="42714" y="45754"/>
                    <a:pt x="41855" y="46420"/>
                    <a:pt x="39230" y="46190"/>
                  </a:cubicBezTo>
                  <a:cubicBezTo>
                    <a:pt x="36651" y="45984"/>
                    <a:pt x="36244" y="45318"/>
                    <a:pt x="33212" y="45754"/>
                  </a:cubicBezTo>
                  <a:cubicBezTo>
                    <a:pt x="29773" y="46190"/>
                    <a:pt x="25882" y="42265"/>
                    <a:pt x="25022" y="41163"/>
                  </a:cubicBezTo>
                  <a:cubicBezTo>
                    <a:pt x="22850" y="41163"/>
                    <a:pt x="19819" y="40726"/>
                    <a:pt x="19411" y="42035"/>
                  </a:cubicBezTo>
                  <a:cubicBezTo>
                    <a:pt x="18552" y="43780"/>
                    <a:pt x="16380" y="45111"/>
                    <a:pt x="14660" y="46420"/>
                  </a:cubicBezTo>
                  <a:cubicBezTo>
                    <a:pt x="13348" y="48394"/>
                    <a:pt x="13800" y="49910"/>
                    <a:pt x="10316" y="51241"/>
                  </a:cubicBezTo>
                  <a:cubicBezTo>
                    <a:pt x="6470" y="52550"/>
                    <a:pt x="6470" y="53215"/>
                    <a:pt x="7330" y="55167"/>
                  </a:cubicBezTo>
                  <a:cubicBezTo>
                    <a:pt x="7737" y="56062"/>
                    <a:pt x="8190" y="56935"/>
                    <a:pt x="8190" y="58014"/>
                  </a:cubicBezTo>
                  <a:cubicBezTo>
                    <a:pt x="8190" y="59345"/>
                    <a:pt x="6877" y="61297"/>
                    <a:pt x="9457" y="61756"/>
                  </a:cubicBezTo>
                  <a:cubicBezTo>
                    <a:pt x="11628" y="62192"/>
                    <a:pt x="17239" y="63271"/>
                    <a:pt x="17692" y="64373"/>
                  </a:cubicBezTo>
                  <a:cubicBezTo>
                    <a:pt x="17239" y="64809"/>
                    <a:pt x="16380" y="66118"/>
                    <a:pt x="15520" y="66118"/>
                  </a:cubicBezTo>
                  <a:cubicBezTo>
                    <a:pt x="14660" y="66347"/>
                    <a:pt x="13800" y="66118"/>
                    <a:pt x="12941" y="66554"/>
                  </a:cubicBezTo>
                  <a:cubicBezTo>
                    <a:pt x="11628" y="67426"/>
                    <a:pt x="11628" y="68758"/>
                    <a:pt x="10316" y="69401"/>
                  </a:cubicBezTo>
                  <a:cubicBezTo>
                    <a:pt x="9457" y="70066"/>
                    <a:pt x="7737" y="69630"/>
                    <a:pt x="8190" y="70732"/>
                  </a:cubicBezTo>
                  <a:cubicBezTo>
                    <a:pt x="8597" y="72684"/>
                    <a:pt x="20271" y="74658"/>
                    <a:pt x="14208" y="76403"/>
                  </a:cubicBezTo>
                  <a:cubicBezTo>
                    <a:pt x="12941" y="76862"/>
                    <a:pt x="11628" y="75967"/>
                    <a:pt x="10769" y="77069"/>
                  </a:cubicBezTo>
                  <a:cubicBezTo>
                    <a:pt x="10316" y="77941"/>
                    <a:pt x="12081" y="79479"/>
                    <a:pt x="12488" y="80145"/>
                  </a:cubicBezTo>
                  <a:cubicBezTo>
                    <a:pt x="12941" y="81017"/>
                    <a:pt x="12941" y="82096"/>
                    <a:pt x="13800" y="82762"/>
                  </a:cubicBezTo>
                  <a:cubicBezTo>
                    <a:pt x="14660" y="84736"/>
                    <a:pt x="21990" y="84071"/>
                    <a:pt x="22850" y="85173"/>
                  </a:cubicBezTo>
                  <a:cubicBezTo>
                    <a:pt x="23303" y="86481"/>
                    <a:pt x="19411" y="89121"/>
                    <a:pt x="17239" y="89121"/>
                  </a:cubicBezTo>
                  <a:cubicBezTo>
                    <a:pt x="15067" y="89328"/>
                    <a:pt x="12488" y="91302"/>
                    <a:pt x="10769" y="91073"/>
                  </a:cubicBezTo>
                  <a:cubicBezTo>
                    <a:pt x="7737" y="90430"/>
                    <a:pt x="3438" y="89328"/>
                    <a:pt x="1719" y="91532"/>
                  </a:cubicBezTo>
                  <a:cubicBezTo>
                    <a:pt x="0" y="93483"/>
                    <a:pt x="7330" y="93713"/>
                    <a:pt x="7330" y="95458"/>
                  </a:cubicBezTo>
                  <a:cubicBezTo>
                    <a:pt x="7330" y="96766"/>
                    <a:pt x="9049" y="96996"/>
                    <a:pt x="11221" y="97202"/>
                  </a:cubicBezTo>
                  <a:cubicBezTo>
                    <a:pt x="11628" y="97432"/>
                    <a:pt x="11628" y="100049"/>
                    <a:pt x="11628" y="100508"/>
                  </a:cubicBezTo>
                  <a:cubicBezTo>
                    <a:pt x="11628" y="102024"/>
                    <a:pt x="9457" y="102689"/>
                    <a:pt x="7330" y="103332"/>
                  </a:cubicBezTo>
                  <a:lnTo>
                    <a:pt x="7330" y="103332"/>
                  </a:lnTo>
                  <a:cubicBezTo>
                    <a:pt x="7737" y="103791"/>
                    <a:pt x="8597" y="105307"/>
                    <a:pt x="9049" y="105743"/>
                  </a:cubicBezTo>
                  <a:cubicBezTo>
                    <a:pt x="10769" y="107511"/>
                    <a:pt x="14208" y="107281"/>
                    <a:pt x="17239" y="106638"/>
                  </a:cubicBezTo>
                  <a:cubicBezTo>
                    <a:pt x="18959" y="106179"/>
                    <a:pt x="21990" y="104870"/>
                    <a:pt x="23303" y="106179"/>
                  </a:cubicBezTo>
                  <a:cubicBezTo>
                    <a:pt x="24570" y="107511"/>
                    <a:pt x="27149" y="110128"/>
                    <a:pt x="25429" y="111436"/>
                  </a:cubicBezTo>
                  <a:cubicBezTo>
                    <a:pt x="23710" y="112538"/>
                    <a:pt x="22398" y="112309"/>
                    <a:pt x="24162" y="113640"/>
                  </a:cubicBezTo>
                  <a:cubicBezTo>
                    <a:pt x="25882" y="114719"/>
                    <a:pt x="24570" y="115385"/>
                    <a:pt x="25429" y="116487"/>
                  </a:cubicBezTo>
                  <a:cubicBezTo>
                    <a:pt x="28461" y="117566"/>
                    <a:pt x="28461" y="119977"/>
                    <a:pt x="33212" y="118668"/>
                  </a:cubicBezTo>
                  <a:cubicBezTo>
                    <a:pt x="35384" y="118232"/>
                    <a:pt x="38823" y="118898"/>
                    <a:pt x="40995" y="118438"/>
                  </a:cubicBezTo>
                  <a:cubicBezTo>
                    <a:pt x="43122" y="118232"/>
                    <a:pt x="43981" y="116923"/>
                    <a:pt x="43574" y="116028"/>
                  </a:cubicBezTo>
                  <a:cubicBezTo>
                    <a:pt x="43574" y="115178"/>
                    <a:pt x="42714" y="114719"/>
                    <a:pt x="42262" y="114076"/>
                  </a:cubicBezTo>
                  <a:cubicBezTo>
                    <a:pt x="42262" y="113411"/>
                    <a:pt x="43574" y="112768"/>
                    <a:pt x="42714" y="111872"/>
                  </a:cubicBezTo>
                  <a:cubicBezTo>
                    <a:pt x="40995" y="110793"/>
                    <a:pt x="40995" y="109921"/>
                    <a:pt x="40995" y="108590"/>
                  </a:cubicBezTo>
                  <a:cubicBezTo>
                    <a:pt x="40995" y="106409"/>
                    <a:pt x="41855" y="104228"/>
                    <a:pt x="41402" y="102024"/>
                  </a:cubicBezTo>
                  <a:cubicBezTo>
                    <a:pt x="40995" y="100922"/>
                    <a:pt x="37511" y="96123"/>
                    <a:pt x="40542" y="95458"/>
                  </a:cubicBezTo>
                  <a:cubicBezTo>
                    <a:pt x="40995" y="95251"/>
                    <a:pt x="42262" y="96123"/>
                    <a:pt x="42714" y="96123"/>
                  </a:cubicBezTo>
                  <a:cubicBezTo>
                    <a:pt x="45294" y="97868"/>
                    <a:pt x="48733" y="95894"/>
                    <a:pt x="51764" y="95894"/>
                  </a:cubicBezTo>
                  <a:lnTo>
                    <a:pt x="51764" y="95894"/>
                  </a:lnTo>
                  <a:cubicBezTo>
                    <a:pt x="56923" y="96766"/>
                    <a:pt x="56923" y="96766"/>
                    <a:pt x="56923" y="96766"/>
                  </a:cubicBezTo>
                  <a:cubicBezTo>
                    <a:pt x="59547" y="96996"/>
                    <a:pt x="57828" y="94585"/>
                    <a:pt x="61266" y="96123"/>
                  </a:cubicBezTo>
                  <a:cubicBezTo>
                    <a:pt x="66018" y="98304"/>
                    <a:pt x="66018" y="93483"/>
                    <a:pt x="65565" y="92404"/>
                  </a:cubicBezTo>
                  <a:cubicBezTo>
                    <a:pt x="65565" y="91302"/>
                    <a:pt x="65158" y="89328"/>
                    <a:pt x="62986" y="88892"/>
                  </a:cubicBezTo>
                  <a:cubicBezTo>
                    <a:pt x="59547" y="88226"/>
                    <a:pt x="61674" y="88019"/>
                    <a:pt x="62126" y="86917"/>
                  </a:cubicBezTo>
                  <a:cubicBezTo>
                    <a:pt x="62579" y="86045"/>
                    <a:pt x="62126" y="85402"/>
                    <a:pt x="61266" y="84736"/>
                  </a:cubicBezTo>
                  <a:cubicBezTo>
                    <a:pt x="60407" y="83634"/>
                    <a:pt x="61266" y="81660"/>
                    <a:pt x="60407" y="80352"/>
                  </a:cubicBezTo>
                  <a:cubicBezTo>
                    <a:pt x="59095" y="78377"/>
                    <a:pt x="57828" y="78171"/>
                    <a:pt x="55656" y="76632"/>
                  </a:cubicBezTo>
                  <a:cubicBezTo>
                    <a:pt x="53484" y="75967"/>
                    <a:pt x="52217" y="75530"/>
                    <a:pt x="50904" y="74658"/>
                  </a:cubicBezTo>
                  <a:cubicBezTo>
                    <a:pt x="51312" y="74015"/>
                    <a:pt x="53936" y="73786"/>
                    <a:pt x="53936" y="72913"/>
                  </a:cubicBezTo>
                  <a:cubicBezTo>
                    <a:pt x="54343" y="70939"/>
                    <a:pt x="53936" y="70732"/>
                    <a:pt x="58235" y="70732"/>
                  </a:cubicBezTo>
                  <a:cubicBezTo>
                    <a:pt x="60407" y="70732"/>
                    <a:pt x="61674" y="69194"/>
                    <a:pt x="62986" y="68528"/>
                  </a:cubicBezTo>
                  <a:cubicBezTo>
                    <a:pt x="65158" y="67426"/>
                    <a:pt x="69457" y="67426"/>
                    <a:pt x="71176" y="66347"/>
                  </a:cubicBezTo>
                  <a:cubicBezTo>
                    <a:pt x="73348" y="65016"/>
                    <a:pt x="73348" y="63501"/>
                    <a:pt x="76380" y="62192"/>
                  </a:cubicBezTo>
                  <a:cubicBezTo>
                    <a:pt x="79366" y="61962"/>
                    <a:pt x="81085" y="61090"/>
                    <a:pt x="83710" y="60424"/>
                  </a:cubicBezTo>
                  <a:cubicBezTo>
                    <a:pt x="85429" y="59988"/>
                    <a:pt x="88009" y="57807"/>
                    <a:pt x="90180" y="57807"/>
                  </a:cubicBezTo>
                  <a:cubicBezTo>
                    <a:pt x="90588" y="58679"/>
                    <a:pt x="90588" y="59781"/>
                    <a:pt x="92760" y="60218"/>
                  </a:cubicBezTo>
                  <a:cubicBezTo>
                    <a:pt x="96651" y="61297"/>
                    <a:pt x="93167" y="62628"/>
                    <a:pt x="94479" y="63937"/>
                  </a:cubicBezTo>
                  <a:cubicBezTo>
                    <a:pt x="95791" y="65245"/>
                    <a:pt x="98823" y="65911"/>
                    <a:pt x="101402" y="66554"/>
                  </a:cubicBezTo>
                  <a:lnTo>
                    <a:pt x="101402" y="66554"/>
                  </a:lnTo>
                  <a:cubicBezTo>
                    <a:pt x="102669" y="65911"/>
                    <a:pt x="105248" y="64373"/>
                    <a:pt x="103981" y="63707"/>
                  </a:cubicBezTo>
                  <a:cubicBezTo>
                    <a:pt x="102262" y="62835"/>
                    <a:pt x="101809" y="62628"/>
                    <a:pt x="103122" y="61297"/>
                  </a:cubicBezTo>
                  <a:cubicBezTo>
                    <a:pt x="103529" y="60860"/>
                    <a:pt x="103981" y="59988"/>
                    <a:pt x="103529" y="59345"/>
                  </a:cubicBezTo>
                  <a:cubicBezTo>
                    <a:pt x="103122" y="58014"/>
                    <a:pt x="105248" y="57141"/>
                    <a:pt x="105248" y="55833"/>
                  </a:cubicBezTo>
                  <a:cubicBezTo>
                    <a:pt x="105248" y="54524"/>
                    <a:pt x="104389" y="53215"/>
                    <a:pt x="106153" y="51677"/>
                  </a:cubicBezTo>
                  <a:cubicBezTo>
                    <a:pt x="108280" y="47292"/>
                    <a:pt x="108280" y="47292"/>
                    <a:pt x="108280" y="47292"/>
                  </a:cubicBezTo>
                  <a:lnTo>
                    <a:pt x="108280" y="47292"/>
                  </a:lnTo>
                  <a:cubicBezTo>
                    <a:pt x="107420" y="46420"/>
                    <a:pt x="107420" y="45111"/>
                    <a:pt x="106153" y="44239"/>
                  </a:cubicBezTo>
                  <a:cubicBezTo>
                    <a:pt x="101809" y="41599"/>
                    <a:pt x="101809" y="41599"/>
                    <a:pt x="101809" y="41599"/>
                  </a:cubicBezTo>
                  <a:cubicBezTo>
                    <a:pt x="97511" y="38982"/>
                    <a:pt x="104389" y="37650"/>
                    <a:pt x="102669" y="34597"/>
                  </a:cubicBezTo>
                  <a:cubicBezTo>
                    <a:pt x="101809" y="33288"/>
                    <a:pt x="103122" y="31520"/>
                    <a:pt x="102262" y="30441"/>
                  </a:cubicBezTo>
                  <a:cubicBezTo>
                    <a:pt x="101402" y="29339"/>
                    <a:pt x="100950" y="29339"/>
                    <a:pt x="100950" y="28237"/>
                  </a:cubicBezTo>
                  <a:cubicBezTo>
                    <a:pt x="100950" y="26929"/>
                    <a:pt x="99638" y="26929"/>
                    <a:pt x="100950" y="25391"/>
                  </a:cubicBezTo>
                  <a:cubicBezTo>
                    <a:pt x="103529" y="22774"/>
                    <a:pt x="96199" y="22980"/>
                    <a:pt x="97918" y="20363"/>
                  </a:cubicBezTo>
                  <a:cubicBezTo>
                    <a:pt x="99230" y="18182"/>
                    <a:pt x="104389" y="17746"/>
                    <a:pt x="106561" y="15771"/>
                  </a:cubicBezTo>
                  <a:cubicBezTo>
                    <a:pt x="107873" y="14233"/>
                    <a:pt x="107013" y="12695"/>
                    <a:pt x="107420" y="11180"/>
                  </a:cubicBezTo>
                  <a:cubicBezTo>
                    <a:pt x="107420" y="10285"/>
                    <a:pt x="109592" y="9642"/>
                    <a:pt x="109592" y="8769"/>
                  </a:cubicBezTo>
                  <a:cubicBezTo>
                    <a:pt x="109592" y="7667"/>
                    <a:pt x="110452" y="6795"/>
                    <a:pt x="111764" y="5923"/>
                  </a:cubicBezTo>
                  <a:cubicBezTo>
                    <a:pt x="112624" y="5257"/>
                    <a:pt x="114751" y="4155"/>
                    <a:pt x="115203" y="3282"/>
                  </a:cubicBezTo>
                  <a:cubicBezTo>
                    <a:pt x="116063" y="1744"/>
                    <a:pt x="118235" y="2410"/>
                    <a:pt x="119954" y="1308"/>
                  </a:cubicBezTo>
                  <a:cubicBezTo>
                    <a:pt x="118235" y="0"/>
                    <a:pt x="118235" y="0"/>
                    <a:pt x="118235" y="0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8" name="Shape 2945">
              <a:extLst>
                <a:ext uri="{FF2B5EF4-FFF2-40B4-BE49-F238E27FC236}">
                  <a16:creationId xmlns:a16="http://schemas.microsoft.com/office/drawing/2014/main" id="{10AAB67A-F3CF-E7D3-BAC0-F4E214D1F56D}"/>
                </a:ext>
              </a:extLst>
            </p:cNvPr>
            <p:cNvSpPr/>
            <p:nvPr/>
          </p:nvSpPr>
          <p:spPr>
            <a:xfrm>
              <a:off x="15261887" y="7614474"/>
              <a:ext cx="744378" cy="14538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4878"/>
                  </a:moveTo>
                  <a:lnTo>
                    <a:pt x="0" y="114878"/>
                  </a:lnTo>
                  <a:cubicBezTo>
                    <a:pt x="7610" y="117992"/>
                    <a:pt x="7610" y="117992"/>
                    <a:pt x="7610" y="117992"/>
                  </a:cubicBezTo>
                  <a:cubicBezTo>
                    <a:pt x="11455" y="118770"/>
                    <a:pt x="14499" y="119590"/>
                    <a:pt x="18344" y="119590"/>
                  </a:cubicBezTo>
                  <a:cubicBezTo>
                    <a:pt x="20587" y="119590"/>
                    <a:pt x="23711" y="118770"/>
                    <a:pt x="25954" y="119180"/>
                  </a:cubicBezTo>
                  <a:cubicBezTo>
                    <a:pt x="30520" y="119590"/>
                    <a:pt x="32843" y="119959"/>
                    <a:pt x="37409" y="118770"/>
                  </a:cubicBezTo>
                  <a:cubicBezTo>
                    <a:pt x="40534" y="117992"/>
                    <a:pt x="45100" y="117623"/>
                    <a:pt x="49666" y="117623"/>
                  </a:cubicBezTo>
                  <a:lnTo>
                    <a:pt x="49666" y="117623"/>
                  </a:lnTo>
                  <a:cubicBezTo>
                    <a:pt x="49666" y="112543"/>
                    <a:pt x="42777" y="105906"/>
                    <a:pt x="54232" y="102383"/>
                  </a:cubicBezTo>
                  <a:cubicBezTo>
                    <a:pt x="56555" y="101973"/>
                    <a:pt x="58798" y="103161"/>
                    <a:pt x="59599" y="102751"/>
                  </a:cubicBezTo>
                  <a:cubicBezTo>
                    <a:pt x="60320" y="102383"/>
                    <a:pt x="56555" y="100047"/>
                    <a:pt x="56555" y="99638"/>
                  </a:cubicBezTo>
                  <a:cubicBezTo>
                    <a:pt x="55033" y="98081"/>
                    <a:pt x="57276" y="95745"/>
                    <a:pt x="57276" y="94148"/>
                  </a:cubicBezTo>
                  <a:cubicBezTo>
                    <a:pt x="63444" y="84028"/>
                    <a:pt x="74899" y="70713"/>
                    <a:pt x="89399" y="63298"/>
                  </a:cubicBezTo>
                  <a:cubicBezTo>
                    <a:pt x="91642" y="62150"/>
                    <a:pt x="90921" y="57070"/>
                    <a:pt x="90921" y="55472"/>
                  </a:cubicBezTo>
                  <a:cubicBezTo>
                    <a:pt x="91642" y="50802"/>
                    <a:pt x="97810" y="46910"/>
                    <a:pt x="101575" y="43386"/>
                  </a:cubicBezTo>
                  <a:cubicBezTo>
                    <a:pt x="106221" y="39453"/>
                    <a:pt x="113030" y="37118"/>
                    <a:pt x="117676" y="33595"/>
                  </a:cubicBezTo>
                  <a:cubicBezTo>
                    <a:pt x="119919" y="31669"/>
                    <a:pt x="116875" y="29702"/>
                    <a:pt x="116074" y="27736"/>
                  </a:cubicBezTo>
                  <a:cubicBezTo>
                    <a:pt x="113831" y="24622"/>
                    <a:pt x="114632" y="22656"/>
                    <a:pt x="117676" y="19542"/>
                  </a:cubicBezTo>
                  <a:cubicBezTo>
                    <a:pt x="115353" y="12905"/>
                    <a:pt x="113831" y="6268"/>
                    <a:pt x="113831" y="0"/>
                  </a:cubicBezTo>
                  <a:lnTo>
                    <a:pt x="113831" y="0"/>
                  </a:lnTo>
                  <a:cubicBezTo>
                    <a:pt x="108464" y="0"/>
                    <a:pt x="100053" y="409"/>
                    <a:pt x="94686" y="778"/>
                  </a:cubicBezTo>
                  <a:cubicBezTo>
                    <a:pt x="89399" y="1188"/>
                    <a:pt x="83311" y="2744"/>
                    <a:pt x="78664" y="2376"/>
                  </a:cubicBezTo>
                  <a:cubicBezTo>
                    <a:pt x="75620" y="2376"/>
                    <a:pt x="73297" y="409"/>
                    <a:pt x="71054" y="778"/>
                  </a:cubicBezTo>
                  <a:cubicBezTo>
                    <a:pt x="64966" y="778"/>
                    <a:pt x="65687" y="4301"/>
                    <a:pt x="61121" y="4711"/>
                  </a:cubicBezTo>
                  <a:cubicBezTo>
                    <a:pt x="58798" y="5080"/>
                    <a:pt x="55754" y="4301"/>
                    <a:pt x="54232" y="4711"/>
                  </a:cubicBezTo>
                  <a:cubicBezTo>
                    <a:pt x="51188" y="5489"/>
                    <a:pt x="49666" y="5489"/>
                    <a:pt x="46622" y="4301"/>
                  </a:cubicBezTo>
                  <a:cubicBezTo>
                    <a:pt x="38931" y="4711"/>
                    <a:pt x="38931" y="4711"/>
                    <a:pt x="38931" y="4711"/>
                  </a:cubicBezTo>
                  <a:lnTo>
                    <a:pt x="38931" y="4711"/>
                  </a:lnTo>
                  <a:cubicBezTo>
                    <a:pt x="38931" y="5489"/>
                    <a:pt x="38931" y="5858"/>
                    <a:pt x="38931" y="6637"/>
                  </a:cubicBezTo>
                  <a:cubicBezTo>
                    <a:pt x="38210" y="7825"/>
                    <a:pt x="38210" y="9013"/>
                    <a:pt x="38210" y="10160"/>
                  </a:cubicBezTo>
                  <a:cubicBezTo>
                    <a:pt x="38210" y="11717"/>
                    <a:pt x="32843" y="11717"/>
                    <a:pt x="37409" y="14052"/>
                  </a:cubicBezTo>
                  <a:cubicBezTo>
                    <a:pt x="45100" y="17575"/>
                    <a:pt x="36688" y="18354"/>
                    <a:pt x="39732" y="21877"/>
                  </a:cubicBezTo>
                  <a:cubicBezTo>
                    <a:pt x="41255" y="23065"/>
                    <a:pt x="43578" y="23844"/>
                    <a:pt x="45100" y="25401"/>
                  </a:cubicBezTo>
                  <a:cubicBezTo>
                    <a:pt x="45821" y="26589"/>
                    <a:pt x="45100" y="28514"/>
                    <a:pt x="45821" y="30071"/>
                  </a:cubicBezTo>
                  <a:cubicBezTo>
                    <a:pt x="48144" y="32816"/>
                    <a:pt x="45821" y="32447"/>
                    <a:pt x="46622" y="34783"/>
                  </a:cubicBezTo>
                  <a:cubicBezTo>
                    <a:pt x="46622" y="35561"/>
                    <a:pt x="47343" y="37896"/>
                    <a:pt x="48865" y="38306"/>
                  </a:cubicBezTo>
                  <a:cubicBezTo>
                    <a:pt x="51188" y="38675"/>
                    <a:pt x="55033" y="37528"/>
                    <a:pt x="55033" y="39453"/>
                  </a:cubicBezTo>
                  <a:cubicBezTo>
                    <a:pt x="55033" y="40232"/>
                    <a:pt x="53511" y="41420"/>
                    <a:pt x="53511" y="42977"/>
                  </a:cubicBezTo>
                  <a:cubicBezTo>
                    <a:pt x="53511" y="44533"/>
                    <a:pt x="55033" y="44533"/>
                    <a:pt x="57276" y="45312"/>
                  </a:cubicBezTo>
                  <a:cubicBezTo>
                    <a:pt x="63444" y="46131"/>
                    <a:pt x="58798" y="53547"/>
                    <a:pt x="64165" y="56251"/>
                  </a:cubicBezTo>
                  <a:cubicBezTo>
                    <a:pt x="64966" y="56660"/>
                    <a:pt x="71855" y="58217"/>
                    <a:pt x="70253" y="59405"/>
                  </a:cubicBezTo>
                  <a:cubicBezTo>
                    <a:pt x="67209" y="61331"/>
                    <a:pt x="66488" y="62150"/>
                    <a:pt x="66488" y="64854"/>
                  </a:cubicBezTo>
                  <a:cubicBezTo>
                    <a:pt x="65687" y="66043"/>
                    <a:pt x="63444" y="67599"/>
                    <a:pt x="61922" y="68787"/>
                  </a:cubicBezTo>
                  <a:cubicBezTo>
                    <a:pt x="61121" y="69935"/>
                    <a:pt x="59599" y="71901"/>
                    <a:pt x="56555" y="72270"/>
                  </a:cubicBezTo>
                  <a:cubicBezTo>
                    <a:pt x="51188" y="72680"/>
                    <a:pt x="47343" y="69935"/>
                    <a:pt x="45100" y="74646"/>
                  </a:cubicBezTo>
                  <a:cubicBezTo>
                    <a:pt x="44299" y="76981"/>
                    <a:pt x="45100" y="79317"/>
                    <a:pt x="42777" y="81652"/>
                  </a:cubicBezTo>
                  <a:cubicBezTo>
                    <a:pt x="38931" y="84807"/>
                    <a:pt x="35166" y="81283"/>
                    <a:pt x="35166" y="86732"/>
                  </a:cubicBezTo>
                  <a:cubicBezTo>
                    <a:pt x="35166" y="91034"/>
                    <a:pt x="31321" y="89887"/>
                    <a:pt x="27476" y="92591"/>
                  </a:cubicBezTo>
                  <a:cubicBezTo>
                    <a:pt x="25954" y="94148"/>
                    <a:pt x="24432" y="97671"/>
                    <a:pt x="22189" y="98859"/>
                  </a:cubicBezTo>
                  <a:cubicBezTo>
                    <a:pt x="17543" y="100416"/>
                    <a:pt x="16822" y="99638"/>
                    <a:pt x="15300" y="102751"/>
                  </a:cubicBezTo>
                  <a:cubicBezTo>
                    <a:pt x="14499" y="105087"/>
                    <a:pt x="12256" y="105906"/>
                    <a:pt x="11455" y="107463"/>
                  </a:cubicBezTo>
                  <a:cubicBezTo>
                    <a:pt x="10734" y="109020"/>
                    <a:pt x="9132" y="110208"/>
                    <a:pt x="6088" y="110576"/>
                  </a:cubicBezTo>
                  <a:cubicBezTo>
                    <a:pt x="3845" y="110986"/>
                    <a:pt x="3845" y="112912"/>
                    <a:pt x="3044" y="113690"/>
                  </a:cubicBezTo>
                  <a:cubicBezTo>
                    <a:pt x="2323" y="114469"/>
                    <a:pt x="1522" y="114878"/>
                    <a:pt x="0" y="11487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9" name="Shape 2946">
              <a:extLst>
                <a:ext uri="{FF2B5EF4-FFF2-40B4-BE49-F238E27FC236}">
                  <a16:creationId xmlns:a16="http://schemas.microsoft.com/office/drawing/2014/main" id="{327A8CF8-1E27-BB01-BFBA-681DBDB18CED}"/>
                </a:ext>
              </a:extLst>
            </p:cNvPr>
            <p:cNvSpPr/>
            <p:nvPr/>
          </p:nvSpPr>
          <p:spPr>
            <a:xfrm>
              <a:off x="15233426" y="7007985"/>
              <a:ext cx="866982" cy="672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453" y="1771"/>
                  </a:moveTo>
                  <a:lnTo>
                    <a:pt x="88453" y="1771"/>
                  </a:lnTo>
                  <a:cubicBezTo>
                    <a:pt x="87835" y="2568"/>
                    <a:pt x="87147" y="4250"/>
                    <a:pt x="87147" y="5136"/>
                  </a:cubicBezTo>
                  <a:cubicBezTo>
                    <a:pt x="87147" y="6819"/>
                    <a:pt x="86529" y="8501"/>
                    <a:pt x="86529" y="10184"/>
                  </a:cubicBezTo>
                  <a:cubicBezTo>
                    <a:pt x="86529" y="11867"/>
                    <a:pt x="87147" y="13549"/>
                    <a:pt x="87147" y="14346"/>
                  </a:cubicBezTo>
                  <a:cubicBezTo>
                    <a:pt x="88453" y="15232"/>
                    <a:pt x="91065" y="15232"/>
                    <a:pt x="91752" y="14346"/>
                  </a:cubicBezTo>
                  <a:cubicBezTo>
                    <a:pt x="92371" y="12752"/>
                    <a:pt x="91752" y="10981"/>
                    <a:pt x="92371" y="10184"/>
                  </a:cubicBezTo>
                  <a:cubicBezTo>
                    <a:pt x="93745" y="7616"/>
                    <a:pt x="94364" y="9298"/>
                    <a:pt x="95670" y="8501"/>
                  </a:cubicBezTo>
                  <a:cubicBezTo>
                    <a:pt x="96975" y="8501"/>
                    <a:pt x="100893" y="9298"/>
                    <a:pt x="101580" y="10981"/>
                  </a:cubicBezTo>
                  <a:lnTo>
                    <a:pt x="101580" y="10981"/>
                  </a:lnTo>
                  <a:cubicBezTo>
                    <a:pt x="100274" y="13549"/>
                    <a:pt x="107491" y="22848"/>
                    <a:pt x="108797" y="24531"/>
                  </a:cubicBezTo>
                  <a:cubicBezTo>
                    <a:pt x="112714" y="27896"/>
                    <a:pt x="115326" y="27896"/>
                    <a:pt x="113402" y="35424"/>
                  </a:cubicBezTo>
                  <a:cubicBezTo>
                    <a:pt x="110721" y="43837"/>
                    <a:pt x="119931" y="39675"/>
                    <a:pt x="117319" y="46405"/>
                  </a:cubicBezTo>
                  <a:cubicBezTo>
                    <a:pt x="114707" y="54819"/>
                    <a:pt x="108109" y="59955"/>
                    <a:pt x="108109" y="70051"/>
                  </a:cubicBezTo>
                  <a:cubicBezTo>
                    <a:pt x="108797" y="75099"/>
                    <a:pt x="104192" y="81830"/>
                    <a:pt x="103505" y="86966"/>
                  </a:cubicBezTo>
                  <a:cubicBezTo>
                    <a:pt x="102268" y="94583"/>
                    <a:pt x="101580" y="101313"/>
                    <a:pt x="101580" y="108044"/>
                  </a:cubicBezTo>
                  <a:lnTo>
                    <a:pt x="101580" y="108044"/>
                  </a:lnTo>
                  <a:cubicBezTo>
                    <a:pt x="96975" y="108044"/>
                    <a:pt x="89759" y="108929"/>
                    <a:pt x="85154" y="109726"/>
                  </a:cubicBezTo>
                  <a:cubicBezTo>
                    <a:pt x="80618" y="110612"/>
                    <a:pt x="75395" y="113977"/>
                    <a:pt x="71408" y="113180"/>
                  </a:cubicBezTo>
                  <a:cubicBezTo>
                    <a:pt x="68797" y="113180"/>
                    <a:pt x="66804" y="108929"/>
                    <a:pt x="64879" y="109726"/>
                  </a:cubicBezTo>
                  <a:cubicBezTo>
                    <a:pt x="59656" y="109726"/>
                    <a:pt x="60274" y="117343"/>
                    <a:pt x="56357" y="118228"/>
                  </a:cubicBezTo>
                  <a:cubicBezTo>
                    <a:pt x="54364" y="119025"/>
                    <a:pt x="51752" y="117343"/>
                    <a:pt x="50446" y="118228"/>
                  </a:cubicBezTo>
                  <a:cubicBezTo>
                    <a:pt x="47835" y="119911"/>
                    <a:pt x="46529" y="119911"/>
                    <a:pt x="43917" y="117343"/>
                  </a:cubicBezTo>
                  <a:cubicBezTo>
                    <a:pt x="37319" y="118228"/>
                    <a:pt x="37319" y="118228"/>
                    <a:pt x="37319" y="118228"/>
                  </a:cubicBezTo>
                  <a:lnTo>
                    <a:pt x="37319" y="118228"/>
                  </a:lnTo>
                  <a:cubicBezTo>
                    <a:pt x="35395" y="113977"/>
                    <a:pt x="29484" y="109726"/>
                    <a:pt x="26872" y="106361"/>
                  </a:cubicBezTo>
                  <a:cubicBezTo>
                    <a:pt x="23573" y="103881"/>
                    <a:pt x="21580" y="104678"/>
                    <a:pt x="20962" y="98745"/>
                  </a:cubicBezTo>
                  <a:cubicBezTo>
                    <a:pt x="20343" y="94583"/>
                    <a:pt x="15738" y="96265"/>
                    <a:pt x="15051" y="92900"/>
                  </a:cubicBezTo>
                  <a:cubicBezTo>
                    <a:pt x="13745" y="90332"/>
                    <a:pt x="14432" y="87763"/>
                    <a:pt x="13745" y="84398"/>
                  </a:cubicBezTo>
                  <a:cubicBezTo>
                    <a:pt x="13127" y="81033"/>
                    <a:pt x="11134" y="78464"/>
                    <a:pt x="10446" y="75985"/>
                  </a:cubicBezTo>
                  <a:cubicBezTo>
                    <a:pt x="9828" y="70051"/>
                    <a:pt x="10446" y="64118"/>
                    <a:pt x="10446" y="58184"/>
                  </a:cubicBezTo>
                  <a:cubicBezTo>
                    <a:pt x="10446" y="48974"/>
                    <a:pt x="2611" y="48974"/>
                    <a:pt x="0" y="41357"/>
                  </a:cubicBezTo>
                  <a:cubicBezTo>
                    <a:pt x="1305" y="37992"/>
                    <a:pt x="4604" y="37992"/>
                    <a:pt x="3917" y="33741"/>
                  </a:cubicBezTo>
                  <a:cubicBezTo>
                    <a:pt x="3917" y="30376"/>
                    <a:pt x="618" y="25416"/>
                    <a:pt x="1993" y="23645"/>
                  </a:cubicBezTo>
                  <a:cubicBezTo>
                    <a:pt x="3230" y="22051"/>
                    <a:pt x="3917" y="20280"/>
                    <a:pt x="5910" y="20280"/>
                  </a:cubicBezTo>
                  <a:cubicBezTo>
                    <a:pt x="8522" y="20280"/>
                    <a:pt x="11134" y="26214"/>
                    <a:pt x="11134" y="19483"/>
                  </a:cubicBezTo>
                  <a:lnTo>
                    <a:pt x="11134" y="19483"/>
                  </a:lnTo>
                  <a:cubicBezTo>
                    <a:pt x="16357" y="27099"/>
                    <a:pt x="16357" y="27099"/>
                    <a:pt x="16357" y="27099"/>
                  </a:cubicBezTo>
                  <a:cubicBezTo>
                    <a:pt x="22268" y="35424"/>
                    <a:pt x="23573" y="22848"/>
                    <a:pt x="26872" y="16915"/>
                  </a:cubicBezTo>
                  <a:cubicBezTo>
                    <a:pt x="29484" y="13549"/>
                    <a:pt x="34089" y="23645"/>
                    <a:pt x="38006" y="23645"/>
                  </a:cubicBezTo>
                  <a:cubicBezTo>
                    <a:pt x="43230" y="23645"/>
                    <a:pt x="44536" y="26214"/>
                    <a:pt x="49140" y="23645"/>
                  </a:cubicBezTo>
                  <a:cubicBezTo>
                    <a:pt x="53058" y="21166"/>
                    <a:pt x="62886" y="25416"/>
                    <a:pt x="62886" y="16915"/>
                  </a:cubicBezTo>
                  <a:cubicBezTo>
                    <a:pt x="62886" y="8501"/>
                    <a:pt x="70103" y="5933"/>
                    <a:pt x="74707" y="2568"/>
                  </a:cubicBezTo>
                  <a:cubicBezTo>
                    <a:pt x="76013" y="1771"/>
                    <a:pt x="77319" y="0"/>
                    <a:pt x="78006" y="0"/>
                  </a:cubicBezTo>
                  <a:cubicBezTo>
                    <a:pt x="79312" y="885"/>
                    <a:pt x="79931" y="1771"/>
                    <a:pt x="80618" y="1771"/>
                  </a:cubicBezTo>
                  <a:cubicBezTo>
                    <a:pt x="81924" y="1771"/>
                    <a:pt x="81924" y="885"/>
                    <a:pt x="82542" y="885"/>
                  </a:cubicBezTo>
                  <a:cubicBezTo>
                    <a:pt x="83230" y="885"/>
                    <a:pt x="83230" y="885"/>
                    <a:pt x="83917" y="885"/>
                  </a:cubicBezTo>
                  <a:cubicBezTo>
                    <a:pt x="88453" y="1771"/>
                    <a:pt x="88453" y="1771"/>
                    <a:pt x="88453" y="177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0" name="Shape 2947">
              <a:extLst>
                <a:ext uri="{FF2B5EF4-FFF2-40B4-BE49-F238E27FC236}">
                  <a16:creationId xmlns:a16="http://schemas.microsoft.com/office/drawing/2014/main" id="{085549B3-5CCC-1A55-C802-080EEA6789AA}"/>
                </a:ext>
              </a:extLst>
            </p:cNvPr>
            <p:cNvSpPr/>
            <p:nvPr/>
          </p:nvSpPr>
          <p:spPr>
            <a:xfrm>
              <a:off x="17400881" y="7032068"/>
              <a:ext cx="735620" cy="8845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162" y="119932"/>
                  </a:moveTo>
                  <a:lnTo>
                    <a:pt x="78162" y="119932"/>
                  </a:lnTo>
                  <a:cubicBezTo>
                    <a:pt x="86594" y="118048"/>
                    <a:pt x="86594" y="118048"/>
                    <a:pt x="86594" y="118048"/>
                  </a:cubicBezTo>
                  <a:cubicBezTo>
                    <a:pt x="88216" y="117375"/>
                    <a:pt x="92027" y="112933"/>
                    <a:pt x="92837" y="110981"/>
                  </a:cubicBezTo>
                  <a:cubicBezTo>
                    <a:pt x="95918" y="106472"/>
                    <a:pt x="85135" y="105193"/>
                    <a:pt x="88945" y="100078"/>
                  </a:cubicBezTo>
                  <a:cubicBezTo>
                    <a:pt x="91297" y="98126"/>
                    <a:pt x="87405" y="93011"/>
                    <a:pt x="88216" y="89175"/>
                  </a:cubicBezTo>
                  <a:cubicBezTo>
                    <a:pt x="88945" y="82108"/>
                    <a:pt x="103621" y="90454"/>
                    <a:pt x="98270" y="80157"/>
                  </a:cubicBezTo>
                  <a:cubicBezTo>
                    <a:pt x="96729" y="76320"/>
                    <a:pt x="96729" y="74369"/>
                    <a:pt x="99810" y="71811"/>
                  </a:cubicBezTo>
                  <a:cubicBezTo>
                    <a:pt x="102891" y="69927"/>
                    <a:pt x="109054" y="67369"/>
                    <a:pt x="112135" y="66023"/>
                  </a:cubicBezTo>
                  <a:lnTo>
                    <a:pt x="112135" y="66023"/>
                  </a:lnTo>
                  <a:cubicBezTo>
                    <a:pt x="114486" y="64139"/>
                    <a:pt x="119918" y="62187"/>
                    <a:pt x="116756" y="59629"/>
                  </a:cubicBezTo>
                  <a:cubicBezTo>
                    <a:pt x="110594" y="54514"/>
                    <a:pt x="112945" y="53841"/>
                    <a:pt x="112135" y="47448"/>
                  </a:cubicBezTo>
                  <a:cubicBezTo>
                    <a:pt x="112135" y="45496"/>
                    <a:pt x="111405" y="43611"/>
                    <a:pt x="111405" y="41660"/>
                  </a:cubicBezTo>
                  <a:cubicBezTo>
                    <a:pt x="110594" y="39708"/>
                    <a:pt x="117567" y="38429"/>
                    <a:pt x="112945" y="36545"/>
                  </a:cubicBezTo>
                  <a:cubicBezTo>
                    <a:pt x="110594" y="35266"/>
                    <a:pt x="109864" y="32708"/>
                    <a:pt x="108243" y="30084"/>
                  </a:cubicBezTo>
                  <a:cubicBezTo>
                    <a:pt x="106783" y="26920"/>
                    <a:pt x="102891" y="26920"/>
                    <a:pt x="100540" y="22411"/>
                  </a:cubicBezTo>
                  <a:cubicBezTo>
                    <a:pt x="98270" y="18642"/>
                    <a:pt x="96729" y="13527"/>
                    <a:pt x="95108" y="9018"/>
                  </a:cubicBezTo>
                  <a:cubicBezTo>
                    <a:pt x="93567" y="7066"/>
                    <a:pt x="89756" y="3836"/>
                    <a:pt x="88945" y="1278"/>
                  </a:cubicBezTo>
                  <a:lnTo>
                    <a:pt x="88945" y="1278"/>
                  </a:lnTo>
                  <a:cubicBezTo>
                    <a:pt x="85135" y="3836"/>
                    <a:pt x="72729" y="6461"/>
                    <a:pt x="68108" y="5114"/>
                  </a:cubicBezTo>
                  <a:cubicBezTo>
                    <a:pt x="64216" y="3836"/>
                    <a:pt x="61864" y="0"/>
                    <a:pt x="57243" y="1951"/>
                  </a:cubicBezTo>
                  <a:cubicBezTo>
                    <a:pt x="54162" y="3230"/>
                    <a:pt x="53432" y="6461"/>
                    <a:pt x="49540" y="6461"/>
                  </a:cubicBezTo>
                  <a:cubicBezTo>
                    <a:pt x="44108" y="6461"/>
                    <a:pt x="44918" y="1951"/>
                    <a:pt x="39486" y="673"/>
                  </a:cubicBezTo>
                  <a:lnTo>
                    <a:pt x="39486" y="673"/>
                  </a:lnTo>
                  <a:cubicBezTo>
                    <a:pt x="34054" y="3230"/>
                    <a:pt x="34054" y="3230"/>
                    <a:pt x="34054" y="3230"/>
                  </a:cubicBezTo>
                  <a:cubicBezTo>
                    <a:pt x="32513" y="3836"/>
                    <a:pt x="30972" y="5114"/>
                    <a:pt x="28621" y="5114"/>
                  </a:cubicBezTo>
                  <a:cubicBezTo>
                    <a:pt x="27081" y="5114"/>
                    <a:pt x="26351" y="4509"/>
                    <a:pt x="24810" y="4509"/>
                  </a:cubicBezTo>
                  <a:cubicBezTo>
                    <a:pt x="22459" y="4509"/>
                    <a:pt x="19378" y="7672"/>
                    <a:pt x="18567" y="9624"/>
                  </a:cubicBezTo>
                  <a:cubicBezTo>
                    <a:pt x="15486" y="14133"/>
                    <a:pt x="12405" y="17363"/>
                    <a:pt x="5432" y="16085"/>
                  </a:cubicBezTo>
                  <a:lnTo>
                    <a:pt x="5432" y="16085"/>
                  </a:lnTo>
                  <a:cubicBezTo>
                    <a:pt x="0" y="21132"/>
                    <a:pt x="0" y="21132"/>
                    <a:pt x="0" y="21132"/>
                  </a:cubicBezTo>
                  <a:lnTo>
                    <a:pt x="0" y="21132"/>
                  </a:lnTo>
                  <a:cubicBezTo>
                    <a:pt x="1621" y="23017"/>
                    <a:pt x="1621" y="28805"/>
                    <a:pt x="3891" y="29478"/>
                  </a:cubicBezTo>
                  <a:cubicBezTo>
                    <a:pt x="6243" y="30757"/>
                    <a:pt x="10135" y="30757"/>
                    <a:pt x="8513" y="33987"/>
                  </a:cubicBezTo>
                  <a:cubicBezTo>
                    <a:pt x="6243" y="40381"/>
                    <a:pt x="11594" y="39708"/>
                    <a:pt x="15486" y="44217"/>
                  </a:cubicBezTo>
                  <a:cubicBezTo>
                    <a:pt x="18567" y="48053"/>
                    <a:pt x="17837" y="53236"/>
                    <a:pt x="18567" y="58351"/>
                  </a:cubicBezTo>
                  <a:cubicBezTo>
                    <a:pt x="13945" y="73090"/>
                    <a:pt x="13945" y="73090"/>
                    <a:pt x="13945" y="73090"/>
                  </a:cubicBezTo>
                  <a:lnTo>
                    <a:pt x="13945" y="73090"/>
                  </a:lnTo>
                  <a:cubicBezTo>
                    <a:pt x="14756" y="73763"/>
                    <a:pt x="14756" y="73763"/>
                    <a:pt x="15486" y="74369"/>
                  </a:cubicBezTo>
                  <a:cubicBezTo>
                    <a:pt x="21648" y="77599"/>
                    <a:pt x="24810" y="83387"/>
                    <a:pt x="29432" y="85339"/>
                  </a:cubicBezTo>
                  <a:cubicBezTo>
                    <a:pt x="34864" y="88502"/>
                    <a:pt x="34054" y="91060"/>
                    <a:pt x="41756" y="92338"/>
                  </a:cubicBezTo>
                  <a:cubicBezTo>
                    <a:pt x="46459" y="93684"/>
                    <a:pt x="52621" y="99405"/>
                    <a:pt x="57243" y="101962"/>
                  </a:cubicBezTo>
                  <a:cubicBezTo>
                    <a:pt x="62675" y="105193"/>
                    <a:pt x="67297" y="110981"/>
                    <a:pt x="72729" y="114817"/>
                  </a:cubicBezTo>
                  <a:cubicBezTo>
                    <a:pt x="75081" y="117375"/>
                    <a:pt x="77351" y="118721"/>
                    <a:pt x="78162" y="11993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1" name="Shape 2948">
              <a:extLst>
                <a:ext uri="{FF2B5EF4-FFF2-40B4-BE49-F238E27FC236}">
                  <a16:creationId xmlns:a16="http://schemas.microsoft.com/office/drawing/2014/main" id="{F083467F-B8DE-011A-C22D-DC9BE4DD10FD}"/>
                </a:ext>
              </a:extLst>
            </p:cNvPr>
            <p:cNvSpPr/>
            <p:nvPr/>
          </p:nvSpPr>
          <p:spPr>
            <a:xfrm>
              <a:off x="16822893" y="7178764"/>
              <a:ext cx="691834" cy="4970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3952"/>
                  </a:moveTo>
                  <a:lnTo>
                    <a:pt x="0" y="103952"/>
                  </a:lnTo>
                  <a:cubicBezTo>
                    <a:pt x="862" y="86826"/>
                    <a:pt x="862" y="86826"/>
                    <a:pt x="862" y="86826"/>
                  </a:cubicBezTo>
                  <a:cubicBezTo>
                    <a:pt x="4137" y="79880"/>
                    <a:pt x="4913" y="75329"/>
                    <a:pt x="9051" y="68502"/>
                  </a:cubicBezTo>
                  <a:cubicBezTo>
                    <a:pt x="14827" y="60479"/>
                    <a:pt x="13189" y="45628"/>
                    <a:pt x="13189" y="35329"/>
                  </a:cubicBezTo>
                  <a:cubicBezTo>
                    <a:pt x="13189" y="22874"/>
                    <a:pt x="22241" y="31976"/>
                    <a:pt x="27155" y="23952"/>
                  </a:cubicBezTo>
                  <a:cubicBezTo>
                    <a:pt x="32068" y="15928"/>
                    <a:pt x="34482" y="20598"/>
                    <a:pt x="40258" y="17125"/>
                  </a:cubicBezTo>
                  <a:cubicBezTo>
                    <a:pt x="51810" y="11377"/>
                    <a:pt x="53448" y="26227"/>
                    <a:pt x="64137" y="21676"/>
                  </a:cubicBezTo>
                  <a:cubicBezTo>
                    <a:pt x="69051" y="20598"/>
                    <a:pt x="75517" y="19401"/>
                    <a:pt x="80431" y="14850"/>
                  </a:cubicBezTo>
                  <a:cubicBezTo>
                    <a:pt x="84568" y="11377"/>
                    <a:pt x="86206" y="4550"/>
                    <a:pt x="90344" y="0"/>
                  </a:cubicBezTo>
                  <a:cubicBezTo>
                    <a:pt x="100172" y="2275"/>
                    <a:pt x="100172" y="2275"/>
                    <a:pt x="100172" y="2275"/>
                  </a:cubicBezTo>
                  <a:lnTo>
                    <a:pt x="100172" y="2275"/>
                  </a:lnTo>
                  <a:cubicBezTo>
                    <a:pt x="101896" y="5628"/>
                    <a:pt x="101896" y="15928"/>
                    <a:pt x="104310" y="17125"/>
                  </a:cubicBezTo>
                  <a:cubicBezTo>
                    <a:pt x="106810" y="19401"/>
                    <a:pt x="110948" y="19401"/>
                    <a:pt x="109224" y="25149"/>
                  </a:cubicBezTo>
                  <a:cubicBezTo>
                    <a:pt x="106810" y="36526"/>
                    <a:pt x="112500" y="35329"/>
                    <a:pt x="116637" y="43353"/>
                  </a:cubicBezTo>
                  <a:cubicBezTo>
                    <a:pt x="119913" y="50179"/>
                    <a:pt x="119137" y="59401"/>
                    <a:pt x="119913" y="68502"/>
                  </a:cubicBezTo>
                  <a:cubicBezTo>
                    <a:pt x="115000" y="94730"/>
                    <a:pt x="115000" y="94730"/>
                    <a:pt x="115000" y="94730"/>
                  </a:cubicBezTo>
                  <a:lnTo>
                    <a:pt x="115000" y="94730"/>
                  </a:lnTo>
                  <a:cubicBezTo>
                    <a:pt x="104310" y="87904"/>
                    <a:pt x="98534" y="107305"/>
                    <a:pt x="93620" y="105029"/>
                  </a:cubicBezTo>
                  <a:cubicBezTo>
                    <a:pt x="86206" y="101556"/>
                    <a:pt x="86206" y="107305"/>
                    <a:pt x="81293" y="109580"/>
                  </a:cubicBezTo>
                  <a:cubicBezTo>
                    <a:pt x="78017" y="110778"/>
                    <a:pt x="76379" y="108502"/>
                    <a:pt x="73965" y="108502"/>
                  </a:cubicBezTo>
                  <a:cubicBezTo>
                    <a:pt x="65775" y="108502"/>
                    <a:pt x="65000" y="110778"/>
                    <a:pt x="63275" y="118802"/>
                  </a:cubicBezTo>
                  <a:cubicBezTo>
                    <a:pt x="60862" y="119880"/>
                    <a:pt x="54224" y="110778"/>
                    <a:pt x="50948" y="109580"/>
                  </a:cubicBezTo>
                  <a:cubicBezTo>
                    <a:pt x="42758" y="102754"/>
                    <a:pt x="27931" y="95928"/>
                    <a:pt x="18879" y="97005"/>
                  </a:cubicBezTo>
                  <a:cubicBezTo>
                    <a:pt x="14827" y="98203"/>
                    <a:pt x="5775" y="100479"/>
                    <a:pt x="0" y="10395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2" name="Shape 2949">
              <a:extLst>
                <a:ext uri="{FF2B5EF4-FFF2-40B4-BE49-F238E27FC236}">
                  <a16:creationId xmlns:a16="http://schemas.microsoft.com/office/drawing/2014/main" id="{6879F57D-EA0C-8CA2-A8A7-FCC1300C9A30}"/>
                </a:ext>
              </a:extLst>
            </p:cNvPr>
            <p:cNvSpPr/>
            <p:nvPr/>
          </p:nvSpPr>
          <p:spPr>
            <a:xfrm>
              <a:off x="16680585" y="6795604"/>
              <a:ext cx="753136" cy="8801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20" y="48432"/>
                  </a:moveTo>
                  <a:lnTo>
                    <a:pt x="119920" y="48432"/>
                  </a:lnTo>
                  <a:cubicBezTo>
                    <a:pt x="114617" y="53506"/>
                    <a:pt x="114617" y="53506"/>
                    <a:pt x="114617" y="53506"/>
                  </a:cubicBezTo>
                  <a:lnTo>
                    <a:pt x="114617" y="53506"/>
                  </a:lnTo>
                  <a:cubicBezTo>
                    <a:pt x="105593" y="52220"/>
                    <a:pt x="105593" y="52220"/>
                    <a:pt x="105593" y="52220"/>
                  </a:cubicBezTo>
                  <a:cubicBezTo>
                    <a:pt x="101794" y="54791"/>
                    <a:pt x="100290" y="58647"/>
                    <a:pt x="96490" y="60608"/>
                  </a:cubicBezTo>
                  <a:cubicBezTo>
                    <a:pt x="91978" y="63179"/>
                    <a:pt x="86042" y="63855"/>
                    <a:pt x="81530" y="64464"/>
                  </a:cubicBezTo>
                  <a:cubicBezTo>
                    <a:pt x="71715" y="67034"/>
                    <a:pt x="70211" y="58647"/>
                    <a:pt x="59604" y="61894"/>
                  </a:cubicBezTo>
                  <a:cubicBezTo>
                    <a:pt x="54300" y="63855"/>
                    <a:pt x="52084" y="61217"/>
                    <a:pt x="47572" y="65749"/>
                  </a:cubicBezTo>
                  <a:cubicBezTo>
                    <a:pt x="43060" y="70281"/>
                    <a:pt x="34749" y="65140"/>
                    <a:pt x="34749" y="72175"/>
                  </a:cubicBezTo>
                  <a:cubicBezTo>
                    <a:pt x="34749" y="77993"/>
                    <a:pt x="36253" y="86381"/>
                    <a:pt x="30949" y="90913"/>
                  </a:cubicBezTo>
                  <a:cubicBezTo>
                    <a:pt x="27150" y="94768"/>
                    <a:pt x="26437" y="97339"/>
                    <a:pt x="23430" y="101262"/>
                  </a:cubicBezTo>
                  <a:cubicBezTo>
                    <a:pt x="22638" y="110935"/>
                    <a:pt x="22638" y="110935"/>
                    <a:pt x="22638" y="110935"/>
                  </a:cubicBezTo>
                  <a:lnTo>
                    <a:pt x="22638" y="110935"/>
                  </a:lnTo>
                  <a:cubicBezTo>
                    <a:pt x="19630" y="112220"/>
                    <a:pt x="17335" y="114114"/>
                    <a:pt x="17335" y="116076"/>
                  </a:cubicBezTo>
                  <a:cubicBezTo>
                    <a:pt x="17335" y="119932"/>
                    <a:pt x="12823" y="115467"/>
                    <a:pt x="12823" y="114114"/>
                  </a:cubicBezTo>
                  <a:cubicBezTo>
                    <a:pt x="12823" y="107688"/>
                    <a:pt x="8311" y="111544"/>
                    <a:pt x="6807" y="108365"/>
                  </a:cubicBezTo>
                  <a:cubicBezTo>
                    <a:pt x="3799" y="102547"/>
                    <a:pt x="10527" y="98624"/>
                    <a:pt x="10527" y="94160"/>
                  </a:cubicBezTo>
                  <a:cubicBezTo>
                    <a:pt x="10527" y="90913"/>
                    <a:pt x="9023" y="88951"/>
                    <a:pt x="8311" y="86381"/>
                  </a:cubicBezTo>
                  <a:cubicBezTo>
                    <a:pt x="7519" y="83201"/>
                    <a:pt x="0" y="80563"/>
                    <a:pt x="5303" y="79278"/>
                  </a:cubicBezTo>
                  <a:cubicBezTo>
                    <a:pt x="9023" y="77384"/>
                    <a:pt x="10527" y="73461"/>
                    <a:pt x="11319" y="70281"/>
                  </a:cubicBezTo>
                  <a:cubicBezTo>
                    <a:pt x="12031" y="66426"/>
                    <a:pt x="14327" y="65140"/>
                    <a:pt x="9023" y="63855"/>
                  </a:cubicBezTo>
                  <a:cubicBezTo>
                    <a:pt x="6015" y="63855"/>
                    <a:pt x="7519" y="59932"/>
                    <a:pt x="8311" y="58038"/>
                  </a:cubicBezTo>
                  <a:cubicBezTo>
                    <a:pt x="11319" y="54114"/>
                    <a:pt x="13614" y="51544"/>
                    <a:pt x="11319" y="47080"/>
                  </a:cubicBezTo>
                  <a:cubicBezTo>
                    <a:pt x="9815" y="43224"/>
                    <a:pt x="11319" y="41330"/>
                    <a:pt x="12823" y="38083"/>
                  </a:cubicBezTo>
                  <a:cubicBezTo>
                    <a:pt x="13614" y="35512"/>
                    <a:pt x="9815" y="35512"/>
                    <a:pt x="10527" y="33551"/>
                  </a:cubicBezTo>
                  <a:cubicBezTo>
                    <a:pt x="10527" y="32942"/>
                    <a:pt x="14327" y="29019"/>
                    <a:pt x="15831" y="29695"/>
                  </a:cubicBezTo>
                  <a:cubicBezTo>
                    <a:pt x="17335" y="29695"/>
                    <a:pt x="18126" y="30980"/>
                    <a:pt x="19630" y="29019"/>
                  </a:cubicBezTo>
                  <a:cubicBezTo>
                    <a:pt x="21926" y="26448"/>
                    <a:pt x="19630" y="18737"/>
                    <a:pt x="19630" y="15490"/>
                  </a:cubicBezTo>
                  <a:lnTo>
                    <a:pt x="19630" y="15490"/>
                  </a:lnTo>
                  <a:cubicBezTo>
                    <a:pt x="24934" y="13596"/>
                    <a:pt x="24934" y="13596"/>
                    <a:pt x="24934" y="13596"/>
                  </a:cubicBezTo>
                  <a:cubicBezTo>
                    <a:pt x="27150" y="12919"/>
                    <a:pt x="30158" y="10349"/>
                    <a:pt x="31741" y="9064"/>
                  </a:cubicBezTo>
                  <a:cubicBezTo>
                    <a:pt x="32453" y="8387"/>
                    <a:pt x="31741" y="5817"/>
                    <a:pt x="31741" y="4532"/>
                  </a:cubicBezTo>
                  <a:lnTo>
                    <a:pt x="31741" y="4532"/>
                  </a:lnTo>
                  <a:cubicBezTo>
                    <a:pt x="33166" y="3855"/>
                    <a:pt x="34749" y="4532"/>
                    <a:pt x="35461" y="3855"/>
                  </a:cubicBezTo>
                  <a:cubicBezTo>
                    <a:pt x="38469" y="2638"/>
                    <a:pt x="40765" y="676"/>
                    <a:pt x="43773" y="676"/>
                  </a:cubicBezTo>
                  <a:cubicBezTo>
                    <a:pt x="46068" y="0"/>
                    <a:pt x="58891" y="2638"/>
                    <a:pt x="59604" y="3855"/>
                  </a:cubicBezTo>
                  <a:cubicBezTo>
                    <a:pt x="62612" y="7102"/>
                    <a:pt x="64907" y="11634"/>
                    <a:pt x="69419" y="12919"/>
                  </a:cubicBezTo>
                  <a:cubicBezTo>
                    <a:pt x="71715" y="14881"/>
                    <a:pt x="70923" y="14205"/>
                    <a:pt x="74722" y="13596"/>
                  </a:cubicBezTo>
                  <a:cubicBezTo>
                    <a:pt x="77018" y="13596"/>
                    <a:pt x="77018" y="13596"/>
                    <a:pt x="77730" y="15490"/>
                  </a:cubicBezTo>
                  <a:cubicBezTo>
                    <a:pt x="77730" y="16775"/>
                    <a:pt x="80026" y="16775"/>
                    <a:pt x="80738" y="16775"/>
                  </a:cubicBezTo>
                  <a:cubicBezTo>
                    <a:pt x="82321" y="17452"/>
                    <a:pt x="83746" y="17452"/>
                    <a:pt x="84538" y="18737"/>
                  </a:cubicBezTo>
                  <a:cubicBezTo>
                    <a:pt x="86833" y="20022"/>
                    <a:pt x="87546" y="16166"/>
                    <a:pt x="88337" y="18060"/>
                  </a:cubicBezTo>
                  <a:cubicBezTo>
                    <a:pt x="89841" y="23269"/>
                    <a:pt x="91978" y="16775"/>
                    <a:pt x="94274" y="20022"/>
                  </a:cubicBezTo>
                  <a:cubicBezTo>
                    <a:pt x="95778" y="22593"/>
                    <a:pt x="95778" y="26448"/>
                    <a:pt x="97282" y="29019"/>
                  </a:cubicBezTo>
                  <a:cubicBezTo>
                    <a:pt x="99577" y="31657"/>
                    <a:pt x="101081" y="32266"/>
                    <a:pt x="104089" y="33551"/>
                  </a:cubicBezTo>
                  <a:cubicBezTo>
                    <a:pt x="106385" y="34836"/>
                    <a:pt x="108601" y="34836"/>
                    <a:pt x="110897" y="36121"/>
                  </a:cubicBezTo>
                  <a:cubicBezTo>
                    <a:pt x="115408" y="39368"/>
                    <a:pt x="116912" y="44509"/>
                    <a:pt x="119920" y="4843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3" name="Shape 2950">
              <a:extLst>
                <a:ext uri="{FF2B5EF4-FFF2-40B4-BE49-F238E27FC236}">
                  <a16:creationId xmlns:a16="http://schemas.microsoft.com/office/drawing/2014/main" id="{52B1ECE8-1216-5996-4618-C467B18329E0}"/>
                </a:ext>
              </a:extLst>
            </p:cNvPr>
            <p:cNvSpPr/>
            <p:nvPr/>
          </p:nvSpPr>
          <p:spPr>
            <a:xfrm>
              <a:off x="16704670" y="6458421"/>
              <a:ext cx="956745" cy="700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79" y="3227"/>
                  </a:moveTo>
                  <a:lnTo>
                    <a:pt x="6479" y="3227"/>
                  </a:lnTo>
                  <a:cubicBezTo>
                    <a:pt x="8909" y="2462"/>
                    <a:pt x="11277" y="1613"/>
                    <a:pt x="13644" y="1613"/>
                  </a:cubicBezTo>
                  <a:cubicBezTo>
                    <a:pt x="22554" y="849"/>
                    <a:pt x="22554" y="849"/>
                    <a:pt x="22554" y="849"/>
                  </a:cubicBezTo>
                  <a:cubicBezTo>
                    <a:pt x="24922" y="0"/>
                    <a:pt x="27289" y="849"/>
                    <a:pt x="29657" y="849"/>
                  </a:cubicBezTo>
                  <a:lnTo>
                    <a:pt x="29657" y="849"/>
                  </a:lnTo>
                  <a:cubicBezTo>
                    <a:pt x="30280" y="3227"/>
                    <a:pt x="31464" y="3227"/>
                    <a:pt x="31464" y="5690"/>
                  </a:cubicBezTo>
                  <a:cubicBezTo>
                    <a:pt x="31464" y="6454"/>
                    <a:pt x="30903" y="9766"/>
                    <a:pt x="31464" y="10530"/>
                  </a:cubicBezTo>
                  <a:cubicBezTo>
                    <a:pt x="32647" y="11380"/>
                    <a:pt x="32087" y="12144"/>
                    <a:pt x="30903" y="12993"/>
                  </a:cubicBezTo>
                  <a:cubicBezTo>
                    <a:pt x="30280" y="13757"/>
                    <a:pt x="30280" y="14607"/>
                    <a:pt x="30903" y="15371"/>
                  </a:cubicBezTo>
                  <a:cubicBezTo>
                    <a:pt x="30903" y="16220"/>
                    <a:pt x="31464" y="16220"/>
                    <a:pt x="31464" y="16985"/>
                  </a:cubicBezTo>
                  <a:cubicBezTo>
                    <a:pt x="30280" y="19447"/>
                    <a:pt x="32647" y="17834"/>
                    <a:pt x="33271" y="17834"/>
                  </a:cubicBezTo>
                  <a:cubicBezTo>
                    <a:pt x="34454" y="16220"/>
                    <a:pt x="36199" y="15371"/>
                    <a:pt x="37383" y="14607"/>
                  </a:cubicBezTo>
                  <a:cubicBezTo>
                    <a:pt x="38629" y="14607"/>
                    <a:pt x="39750" y="12993"/>
                    <a:pt x="40373" y="14607"/>
                  </a:cubicBezTo>
                  <a:cubicBezTo>
                    <a:pt x="42180" y="16985"/>
                    <a:pt x="43925" y="15371"/>
                    <a:pt x="46292" y="15371"/>
                  </a:cubicBezTo>
                  <a:cubicBezTo>
                    <a:pt x="48099" y="15371"/>
                    <a:pt x="49283" y="16220"/>
                    <a:pt x="51090" y="16220"/>
                  </a:cubicBezTo>
                  <a:cubicBezTo>
                    <a:pt x="54018" y="16220"/>
                    <a:pt x="55264" y="20297"/>
                    <a:pt x="58193" y="21061"/>
                  </a:cubicBezTo>
                  <a:cubicBezTo>
                    <a:pt x="60560" y="21910"/>
                    <a:pt x="63551" y="22675"/>
                    <a:pt x="65919" y="24288"/>
                  </a:cubicBezTo>
                  <a:cubicBezTo>
                    <a:pt x="67102" y="25138"/>
                    <a:pt x="67725" y="26751"/>
                    <a:pt x="68286" y="27600"/>
                  </a:cubicBezTo>
                  <a:cubicBezTo>
                    <a:pt x="69408" y="28365"/>
                    <a:pt x="71838" y="26751"/>
                    <a:pt x="72398" y="28365"/>
                  </a:cubicBezTo>
                  <a:cubicBezTo>
                    <a:pt x="73582" y="29214"/>
                    <a:pt x="74766" y="31592"/>
                    <a:pt x="75950" y="32441"/>
                  </a:cubicBezTo>
                  <a:cubicBezTo>
                    <a:pt x="78380" y="37282"/>
                    <a:pt x="82492" y="36433"/>
                    <a:pt x="85482" y="34819"/>
                  </a:cubicBezTo>
                  <a:cubicBezTo>
                    <a:pt x="92024" y="30743"/>
                    <a:pt x="95576" y="31592"/>
                    <a:pt x="99127" y="39660"/>
                  </a:cubicBezTo>
                  <a:cubicBezTo>
                    <a:pt x="102118" y="46199"/>
                    <a:pt x="107476" y="51040"/>
                    <a:pt x="112211" y="55116"/>
                  </a:cubicBezTo>
                  <a:lnTo>
                    <a:pt x="112211" y="55116"/>
                  </a:lnTo>
                  <a:cubicBezTo>
                    <a:pt x="111028" y="58343"/>
                    <a:pt x="108660" y="61571"/>
                    <a:pt x="108660" y="65647"/>
                  </a:cubicBezTo>
                  <a:cubicBezTo>
                    <a:pt x="108037" y="69723"/>
                    <a:pt x="109221" y="71252"/>
                    <a:pt x="112211" y="72101"/>
                  </a:cubicBezTo>
                  <a:cubicBezTo>
                    <a:pt x="114579" y="72951"/>
                    <a:pt x="114579" y="73715"/>
                    <a:pt x="115202" y="76942"/>
                  </a:cubicBezTo>
                  <a:cubicBezTo>
                    <a:pt x="115763" y="78556"/>
                    <a:pt x="116386" y="80169"/>
                    <a:pt x="116947" y="82632"/>
                  </a:cubicBezTo>
                  <a:cubicBezTo>
                    <a:pt x="118130" y="85010"/>
                    <a:pt x="119937" y="87473"/>
                    <a:pt x="119314" y="91549"/>
                  </a:cubicBezTo>
                  <a:cubicBezTo>
                    <a:pt x="118753" y="93927"/>
                    <a:pt x="116947" y="96390"/>
                    <a:pt x="117570" y="98853"/>
                  </a:cubicBezTo>
                  <a:lnTo>
                    <a:pt x="117570" y="98853"/>
                  </a:lnTo>
                  <a:cubicBezTo>
                    <a:pt x="113395" y="102080"/>
                    <a:pt x="113395" y="102080"/>
                    <a:pt x="113395" y="102080"/>
                  </a:cubicBezTo>
                  <a:cubicBezTo>
                    <a:pt x="112211" y="102845"/>
                    <a:pt x="111028" y="104458"/>
                    <a:pt x="109221" y="104458"/>
                  </a:cubicBezTo>
                  <a:cubicBezTo>
                    <a:pt x="108037" y="104458"/>
                    <a:pt x="107476" y="103694"/>
                    <a:pt x="106292" y="103694"/>
                  </a:cubicBezTo>
                  <a:cubicBezTo>
                    <a:pt x="104485" y="103694"/>
                    <a:pt x="102118" y="107685"/>
                    <a:pt x="101495" y="110148"/>
                  </a:cubicBezTo>
                  <a:cubicBezTo>
                    <a:pt x="99127" y="115838"/>
                    <a:pt x="96760" y="119915"/>
                    <a:pt x="91401" y="118301"/>
                  </a:cubicBezTo>
                  <a:lnTo>
                    <a:pt x="91401" y="118301"/>
                  </a:lnTo>
                  <a:cubicBezTo>
                    <a:pt x="89034" y="113375"/>
                    <a:pt x="87850" y="106921"/>
                    <a:pt x="84299" y="102845"/>
                  </a:cubicBezTo>
                  <a:cubicBezTo>
                    <a:pt x="82492" y="101231"/>
                    <a:pt x="80747" y="101231"/>
                    <a:pt x="78940" y="99617"/>
                  </a:cubicBezTo>
                  <a:cubicBezTo>
                    <a:pt x="76573" y="98004"/>
                    <a:pt x="75389" y="97239"/>
                    <a:pt x="73582" y="93927"/>
                  </a:cubicBezTo>
                  <a:cubicBezTo>
                    <a:pt x="72398" y="90700"/>
                    <a:pt x="72398" y="85859"/>
                    <a:pt x="71214" y="82632"/>
                  </a:cubicBezTo>
                  <a:cubicBezTo>
                    <a:pt x="69408" y="78556"/>
                    <a:pt x="67725" y="86709"/>
                    <a:pt x="66542" y="80169"/>
                  </a:cubicBezTo>
                  <a:cubicBezTo>
                    <a:pt x="65919" y="77791"/>
                    <a:pt x="65358" y="82632"/>
                    <a:pt x="63551" y="81019"/>
                  </a:cubicBezTo>
                  <a:cubicBezTo>
                    <a:pt x="62928" y="79405"/>
                    <a:pt x="61806" y="79405"/>
                    <a:pt x="60560" y="78556"/>
                  </a:cubicBezTo>
                  <a:cubicBezTo>
                    <a:pt x="60000" y="78556"/>
                    <a:pt x="58193" y="78556"/>
                    <a:pt x="58193" y="76942"/>
                  </a:cubicBezTo>
                  <a:cubicBezTo>
                    <a:pt x="57632" y="74564"/>
                    <a:pt x="57632" y="74564"/>
                    <a:pt x="55825" y="74564"/>
                  </a:cubicBezTo>
                  <a:cubicBezTo>
                    <a:pt x="52834" y="75329"/>
                    <a:pt x="53457" y="76178"/>
                    <a:pt x="51651" y="73715"/>
                  </a:cubicBezTo>
                  <a:cubicBezTo>
                    <a:pt x="48099" y="72101"/>
                    <a:pt x="46292" y="66411"/>
                    <a:pt x="43925" y="62335"/>
                  </a:cubicBezTo>
                  <a:cubicBezTo>
                    <a:pt x="43364" y="60806"/>
                    <a:pt x="33271" y="57494"/>
                    <a:pt x="31464" y="58343"/>
                  </a:cubicBezTo>
                  <a:cubicBezTo>
                    <a:pt x="29096" y="58343"/>
                    <a:pt x="27289" y="60806"/>
                    <a:pt x="24922" y="62335"/>
                  </a:cubicBezTo>
                  <a:cubicBezTo>
                    <a:pt x="24361" y="63184"/>
                    <a:pt x="23115" y="62335"/>
                    <a:pt x="21993" y="63184"/>
                  </a:cubicBezTo>
                  <a:lnTo>
                    <a:pt x="21993" y="63184"/>
                  </a:lnTo>
                  <a:cubicBezTo>
                    <a:pt x="21993" y="64798"/>
                    <a:pt x="22554" y="68025"/>
                    <a:pt x="21993" y="68874"/>
                  </a:cubicBezTo>
                  <a:cubicBezTo>
                    <a:pt x="20747" y="70488"/>
                    <a:pt x="18380" y="73715"/>
                    <a:pt x="16635" y="74564"/>
                  </a:cubicBezTo>
                  <a:cubicBezTo>
                    <a:pt x="12461" y="76942"/>
                    <a:pt x="12461" y="76942"/>
                    <a:pt x="12461" y="76942"/>
                  </a:cubicBezTo>
                  <a:lnTo>
                    <a:pt x="12461" y="76942"/>
                  </a:lnTo>
                  <a:cubicBezTo>
                    <a:pt x="10654" y="76942"/>
                    <a:pt x="8286" y="76942"/>
                    <a:pt x="5919" y="76942"/>
                  </a:cubicBezTo>
                  <a:cubicBezTo>
                    <a:pt x="4735" y="76178"/>
                    <a:pt x="2928" y="75329"/>
                    <a:pt x="1744" y="74564"/>
                  </a:cubicBezTo>
                  <a:lnTo>
                    <a:pt x="1744" y="74564"/>
                  </a:lnTo>
                  <a:cubicBezTo>
                    <a:pt x="1744" y="73715"/>
                    <a:pt x="2367" y="71252"/>
                    <a:pt x="2367" y="69723"/>
                  </a:cubicBezTo>
                  <a:cubicBezTo>
                    <a:pt x="2367" y="68874"/>
                    <a:pt x="1744" y="66411"/>
                    <a:pt x="2367" y="65647"/>
                  </a:cubicBezTo>
                  <a:cubicBezTo>
                    <a:pt x="2928" y="64798"/>
                    <a:pt x="2928" y="64033"/>
                    <a:pt x="3551" y="62335"/>
                  </a:cubicBezTo>
                  <a:cubicBezTo>
                    <a:pt x="3551" y="61571"/>
                    <a:pt x="4112" y="61571"/>
                    <a:pt x="5295" y="61571"/>
                  </a:cubicBezTo>
                  <a:cubicBezTo>
                    <a:pt x="7725" y="59108"/>
                    <a:pt x="4735" y="59108"/>
                    <a:pt x="5295" y="57494"/>
                  </a:cubicBezTo>
                  <a:cubicBezTo>
                    <a:pt x="5919" y="55881"/>
                    <a:pt x="8286" y="55881"/>
                    <a:pt x="8909" y="54267"/>
                  </a:cubicBezTo>
                  <a:cubicBezTo>
                    <a:pt x="9470" y="53503"/>
                    <a:pt x="10654" y="51889"/>
                    <a:pt x="11277" y="51040"/>
                  </a:cubicBezTo>
                  <a:cubicBezTo>
                    <a:pt x="12461" y="48577"/>
                    <a:pt x="10093" y="49426"/>
                    <a:pt x="10093" y="46963"/>
                  </a:cubicBezTo>
                  <a:cubicBezTo>
                    <a:pt x="10093" y="46199"/>
                    <a:pt x="10093" y="46199"/>
                    <a:pt x="8909" y="45350"/>
                  </a:cubicBezTo>
                  <a:cubicBezTo>
                    <a:pt x="6479" y="43736"/>
                    <a:pt x="3551" y="42972"/>
                    <a:pt x="560" y="41358"/>
                  </a:cubicBezTo>
                  <a:lnTo>
                    <a:pt x="560" y="41358"/>
                  </a:lnTo>
                  <a:lnTo>
                    <a:pt x="0" y="41358"/>
                  </a:lnTo>
                  <a:cubicBezTo>
                    <a:pt x="1183" y="39660"/>
                    <a:pt x="1744" y="36433"/>
                    <a:pt x="2367" y="34055"/>
                  </a:cubicBezTo>
                  <a:cubicBezTo>
                    <a:pt x="2928" y="32441"/>
                    <a:pt x="4112" y="30743"/>
                    <a:pt x="4735" y="29214"/>
                  </a:cubicBezTo>
                  <a:cubicBezTo>
                    <a:pt x="5919" y="27600"/>
                    <a:pt x="10093" y="25902"/>
                    <a:pt x="7102" y="22675"/>
                  </a:cubicBezTo>
                  <a:cubicBezTo>
                    <a:pt x="4735" y="20297"/>
                    <a:pt x="4735" y="16985"/>
                    <a:pt x="5295" y="12993"/>
                  </a:cubicBezTo>
                  <a:cubicBezTo>
                    <a:pt x="6479" y="4925"/>
                    <a:pt x="6479" y="4925"/>
                    <a:pt x="6479" y="4925"/>
                  </a:cubicBezTo>
                  <a:lnTo>
                    <a:pt x="6479" y="4925"/>
                  </a:lnTo>
                  <a:cubicBezTo>
                    <a:pt x="6479" y="3227"/>
                    <a:pt x="6479" y="3227"/>
                    <a:pt x="6479" y="3227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4" name="Shape 2951">
              <a:extLst>
                <a:ext uri="{FF2B5EF4-FFF2-40B4-BE49-F238E27FC236}">
                  <a16:creationId xmlns:a16="http://schemas.microsoft.com/office/drawing/2014/main" id="{E5D18313-C312-A70D-D3A9-5BBFF27FB743}"/>
                </a:ext>
              </a:extLst>
            </p:cNvPr>
            <p:cNvSpPr/>
            <p:nvPr/>
          </p:nvSpPr>
          <p:spPr>
            <a:xfrm>
              <a:off x="17565084" y="6278885"/>
              <a:ext cx="908580" cy="8013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021" y="6398"/>
                  </a:moveTo>
                  <a:lnTo>
                    <a:pt x="25021" y="6398"/>
                  </a:lnTo>
                  <a:cubicBezTo>
                    <a:pt x="24366" y="7811"/>
                    <a:pt x="21288" y="12052"/>
                    <a:pt x="21288" y="12721"/>
                  </a:cubicBezTo>
                  <a:cubicBezTo>
                    <a:pt x="21288" y="15623"/>
                    <a:pt x="22532" y="17706"/>
                    <a:pt x="19978" y="18450"/>
                  </a:cubicBezTo>
                  <a:cubicBezTo>
                    <a:pt x="16244" y="19863"/>
                    <a:pt x="10021" y="19863"/>
                    <a:pt x="6877" y="21946"/>
                  </a:cubicBezTo>
                  <a:cubicBezTo>
                    <a:pt x="2489" y="24104"/>
                    <a:pt x="9366" y="26261"/>
                    <a:pt x="7532" y="29758"/>
                  </a:cubicBezTo>
                  <a:cubicBezTo>
                    <a:pt x="5633" y="31915"/>
                    <a:pt x="3799" y="32585"/>
                    <a:pt x="2489" y="36156"/>
                  </a:cubicBezTo>
                  <a:cubicBezTo>
                    <a:pt x="1244" y="40396"/>
                    <a:pt x="5633" y="46125"/>
                    <a:pt x="6877" y="49621"/>
                  </a:cubicBezTo>
                  <a:cubicBezTo>
                    <a:pt x="8122" y="55350"/>
                    <a:pt x="7532" y="61004"/>
                    <a:pt x="7532" y="66658"/>
                  </a:cubicBezTo>
                  <a:cubicBezTo>
                    <a:pt x="4388" y="75213"/>
                    <a:pt x="4388" y="75213"/>
                    <a:pt x="4388" y="75213"/>
                  </a:cubicBezTo>
                  <a:lnTo>
                    <a:pt x="4388" y="75213"/>
                  </a:lnTo>
                  <a:cubicBezTo>
                    <a:pt x="3144" y="78040"/>
                    <a:pt x="655" y="80867"/>
                    <a:pt x="655" y="84438"/>
                  </a:cubicBezTo>
                  <a:cubicBezTo>
                    <a:pt x="0" y="88009"/>
                    <a:pt x="1244" y="89349"/>
                    <a:pt x="4388" y="90092"/>
                  </a:cubicBezTo>
                  <a:cubicBezTo>
                    <a:pt x="6877" y="90836"/>
                    <a:pt x="6877" y="91506"/>
                    <a:pt x="7532" y="94333"/>
                  </a:cubicBezTo>
                  <a:cubicBezTo>
                    <a:pt x="8122" y="95747"/>
                    <a:pt x="8777" y="97160"/>
                    <a:pt x="9366" y="99318"/>
                  </a:cubicBezTo>
                  <a:cubicBezTo>
                    <a:pt x="10611" y="101401"/>
                    <a:pt x="12510" y="103558"/>
                    <a:pt x="11855" y="107129"/>
                  </a:cubicBezTo>
                  <a:cubicBezTo>
                    <a:pt x="11266" y="109212"/>
                    <a:pt x="9366" y="111370"/>
                    <a:pt x="10021" y="113527"/>
                  </a:cubicBezTo>
                  <a:lnTo>
                    <a:pt x="10021" y="113527"/>
                  </a:lnTo>
                  <a:cubicBezTo>
                    <a:pt x="14410" y="114941"/>
                    <a:pt x="13755" y="119925"/>
                    <a:pt x="18144" y="119925"/>
                  </a:cubicBezTo>
                  <a:cubicBezTo>
                    <a:pt x="21288" y="119925"/>
                    <a:pt x="21877" y="116354"/>
                    <a:pt x="24366" y="114941"/>
                  </a:cubicBezTo>
                  <a:cubicBezTo>
                    <a:pt x="28100" y="112783"/>
                    <a:pt x="29999" y="117024"/>
                    <a:pt x="33144" y="118437"/>
                  </a:cubicBezTo>
                  <a:cubicBezTo>
                    <a:pt x="36877" y="119925"/>
                    <a:pt x="46899" y="117024"/>
                    <a:pt x="49978" y="114197"/>
                  </a:cubicBezTo>
                  <a:lnTo>
                    <a:pt x="49978" y="114197"/>
                  </a:lnTo>
                  <a:cubicBezTo>
                    <a:pt x="49978" y="114197"/>
                    <a:pt x="50633" y="113527"/>
                    <a:pt x="50633" y="112783"/>
                  </a:cubicBezTo>
                  <a:cubicBezTo>
                    <a:pt x="53711" y="107873"/>
                    <a:pt x="56855" y="95747"/>
                    <a:pt x="53711" y="90092"/>
                  </a:cubicBezTo>
                  <a:cubicBezTo>
                    <a:pt x="44999" y="68815"/>
                    <a:pt x="71855" y="91506"/>
                    <a:pt x="76834" y="78710"/>
                  </a:cubicBezTo>
                  <a:cubicBezTo>
                    <a:pt x="79323" y="73056"/>
                    <a:pt x="71200" y="67402"/>
                    <a:pt x="79323" y="62417"/>
                  </a:cubicBezTo>
                  <a:cubicBezTo>
                    <a:pt x="84956" y="58177"/>
                    <a:pt x="91244" y="61673"/>
                    <a:pt x="94323" y="51779"/>
                  </a:cubicBezTo>
                  <a:cubicBezTo>
                    <a:pt x="97467" y="45381"/>
                    <a:pt x="98056" y="36900"/>
                    <a:pt x="102445" y="31246"/>
                  </a:cubicBezTo>
                  <a:cubicBezTo>
                    <a:pt x="103689" y="29088"/>
                    <a:pt x="105589" y="26931"/>
                    <a:pt x="108078" y="25517"/>
                  </a:cubicBezTo>
                  <a:cubicBezTo>
                    <a:pt x="113056" y="22690"/>
                    <a:pt x="114301" y="24848"/>
                    <a:pt x="114956" y="17706"/>
                  </a:cubicBezTo>
                  <a:cubicBezTo>
                    <a:pt x="115545" y="13465"/>
                    <a:pt x="114301" y="13465"/>
                    <a:pt x="117445" y="9225"/>
                  </a:cubicBezTo>
                  <a:cubicBezTo>
                    <a:pt x="119934" y="6398"/>
                    <a:pt x="118034" y="2083"/>
                    <a:pt x="118034" y="0"/>
                  </a:cubicBezTo>
                  <a:lnTo>
                    <a:pt x="118034" y="0"/>
                  </a:lnTo>
                  <a:cubicBezTo>
                    <a:pt x="113056" y="0"/>
                    <a:pt x="111222" y="4910"/>
                    <a:pt x="104934" y="3570"/>
                  </a:cubicBezTo>
                  <a:cubicBezTo>
                    <a:pt x="99956" y="2083"/>
                    <a:pt x="96812" y="9225"/>
                    <a:pt x="90589" y="6398"/>
                  </a:cubicBezTo>
                  <a:cubicBezTo>
                    <a:pt x="87445" y="4910"/>
                    <a:pt x="84956" y="2827"/>
                    <a:pt x="81222" y="2827"/>
                  </a:cubicBezTo>
                  <a:cubicBezTo>
                    <a:pt x="76834" y="3570"/>
                    <a:pt x="72445" y="8481"/>
                    <a:pt x="68122" y="7811"/>
                  </a:cubicBezTo>
                  <a:cubicBezTo>
                    <a:pt x="65567" y="7811"/>
                    <a:pt x="63078" y="5654"/>
                    <a:pt x="61244" y="4910"/>
                  </a:cubicBezTo>
                  <a:lnTo>
                    <a:pt x="61244" y="4910"/>
                  </a:lnTo>
                  <a:cubicBezTo>
                    <a:pt x="56266" y="4910"/>
                    <a:pt x="56266" y="4910"/>
                    <a:pt x="56266" y="4910"/>
                  </a:cubicBezTo>
                  <a:cubicBezTo>
                    <a:pt x="53711" y="4910"/>
                    <a:pt x="51222" y="7067"/>
                    <a:pt x="49388" y="7811"/>
                  </a:cubicBezTo>
                  <a:cubicBezTo>
                    <a:pt x="46899" y="9225"/>
                    <a:pt x="44344" y="8481"/>
                    <a:pt x="41855" y="7067"/>
                  </a:cubicBezTo>
                  <a:cubicBezTo>
                    <a:pt x="38777" y="6398"/>
                    <a:pt x="34978" y="669"/>
                    <a:pt x="32489" y="4910"/>
                  </a:cubicBezTo>
                  <a:cubicBezTo>
                    <a:pt x="30589" y="8481"/>
                    <a:pt x="28100" y="6398"/>
                    <a:pt x="25021" y="639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5" name="Shape 2952">
              <a:extLst>
                <a:ext uri="{FF2B5EF4-FFF2-40B4-BE49-F238E27FC236}">
                  <a16:creationId xmlns:a16="http://schemas.microsoft.com/office/drawing/2014/main" id="{991332EC-70CB-51D2-C670-9D8CEA65C59F}"/>
                </a:ext>
              </a:extLst>
            </p:cNvPr>
            <p:cNvSpPr/>
            <p:nvPr/>
          </p:nvSpPr>
          <p:spPr>
            <a:xfrm>
              <a:off x="17878160" y="7520325"/>
              <a:ext cx="562661" cy="1042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220" y="75292"/>
                  </a:moveTo>
                  <a:lnTo>
                    <a:pt x="26220" y="75292"/>
                  </a:lnTo>
                  <a:cubicBezTo>
                    <a:pt x="23154" y="76379"/>
                    <a:pt x="21145" y="77979"/>
                    <a:pt x="18079" y="77979"/>
                  </a:cubicBezTo>
                  <a:cubicBezTo>
                    <a:pt x="14061" y="78551"/>
                    <a:pt x="9092" y="78551"/>
                    <a:pt x="10044" y="76379"/>
                  </a:cubicBezTo>
                  <a:cubicBezTo>
                    <a:pt x="10044" y="74149"/>
                    <a:pt x="10044" y="73063"/>
                    <a:pt x="9092" y="71462"/>
                  </a:cubicBezTo>
                  <a:cubicBezTo>
                    <a:pt x="8035" y="68718"/>
                    <a:pt x="2960" y="65459"/>
                    <a:pt x="4017" y="62715"/>
                  </a:cubicBezTo>
                  <a:cubicBezTo>
                    <a:pt x="4969" y="58885"/>
                    <a:pt x="10044" y="62201"/>
                    <a:pt x="12052" y="63287"/>
                  </a:cubicBezTo>
                  <a:cubicBezTo>
                    <a:pt x="17127" y="65974"/>
                    <a:pt x="25162" y="68718"/>
                    <a:pt x="28229" y="71977"/>
                  </a:cubicBezTo>
                  <a:cubicBezTo>
                    <a:pt x="30237" y="74149"/>
                    <a:pt x="37321" y="80724"/>
                    <a:pt x="28229" y="76893"/>
                  </a:cubicBezTo>
                  <a:cubicBezTo>
                    <a:pt x="26220" y="75292"/>
                    <a:pt x="26220" y="75292"/>
                    <a:pt x="26220" y="75292"/>
                  </a:cubicBezTo>
                  <a:close/>
                  <a:moveTo>
                    <a:pt x="53392" y="112910"/>
                  </a:moveTo>
                  <a:lnTo>
                    <a:pt x="53392" y="112910"/>
                  </a:lnTo>
                  <a:cubicBezTo>
                    <a:pt x="55400" y="110681"/>
                    <a:pt x="51383" y="109595"/>
                    <a:pt x="50325" y="107422"/>
                  </a:cubicBezTo>
                  <a:cubicBezTo>
                    <a:pt x="49374" y="105250"/>
                    <a:pt x="53392" y="104163"/>
                    <a:pt x="53392" y="102505"/>
                  </a:cubicBezTo>
                  <a:cubicBezTo>
                    <a:pt x="53392" y="101991"/>
                    <a:pt x="54449" y="98161"/>
                    <a:pt x="56458" y="99818"/>
                  </a:cubicBezTo>
                  <a:cubicBezTo>
                    <a:pt x="57409" y="100333"/>
                    <a:pt x="57409" y="101991"/>
                    <a:pt x="58466" y="103077"/>
                  </a:cubicBezTo>
                  <a:cubicBezTo>
                    <a:pt x="59418" y="105250"/>
                    <a:pt x="65550" y="105250"/>
                    <a:pt x="64493" y="107994"/>
                  </a:cubicBezTo>
                  <a:cubicBezTo>
                    <a:pt x="63436" y="109595"/>
                    <a:pt x="62484" y="111252"/>
                    <a:pt x="62484" y="112910"/>
                  </a:cubicBezTo>
                  <a:cubicBezTo>
                    <a:pt x="62484" y="113425"/>
                    <a:pt x="63436" y="119942"/>
                    <a:pt x="59418" y="117770"/>
                  </a:cubicBezTo>
                  <a:cubicBezTo>
                    <a:pt x="58466" y="117255"/>
                    <a:pt x="60475" y="115083"/>
                    <a:pt x="57409" y="115597"/>
                  </a:cubicBezTo>
                  <a:cubicBezTo>
                    <a:pt x="54449" y="116169"/>
                    <a:pt x="52440" y="116169"/>
                    <a:pt x="50325" y="114511"/>
                  </a:cubicBezTo>
                  <a:cubicBezTo>
                    <a:pt x="53392" y="112910"/>
                    <a:pt x="53392" y="112910"/>
                    <a:pt x="53392" y="112910"/>
                  </a:cubicBezTo>
                  <a:close/>
                  <a:moveTo>
                    <a:pt x="0" y="45793"/>
                  </a:moveTo>
                  <a:lnTo>
                    <a:pt x="0" y="45793"/>
                  </a:lnTo>
                  <a:lnTo>
                    <a:pt x="0" y="45793"/>
                  </a:lnTo>
                  <a:cubicBezTo>
                    <a:pt x="2960" y="48022"/>
                    <a:pt x="4017" y="49623"/>
                    <a:pt x="6026" y="53454"/>
                  </a:cubicBezTo>
                  <a:cubicBezTo>
                    <a:pt x="9092" y="59456"/>
                    <a:pt x="14061" y="53454"/>
                    <a:pt x="20088" y="56198"/>
                  </a:cubicBezTo>
                  <a:cubicBezTo>
                    <a:pt x="24211" y="58370"/>
                    <a:pt x="28229" y="59456"/>
                    <a:pt x="34255" y="60028"/>
                  </a:cubicBezTo>
                  <a:cubicBezTo>
                    <a:pt x="42290" y="60543"/>
                    <a:pt x="46308" y="58885"/>
                    <a:pt x="51383" y="62715"/>
                  </a:cubicBezTo>
                  <a:cubicBezTo>
                    <a:pt x="53392" y="63801"/>
                    <a:pt x="54449" y="65459"/>
                    <a:pt x="54449" y="67060"/>
                  </a:cubicBezTo>
                  <a:cubicBezTo>
                    <a:pt x="54449" y="68718"/>
                    <a:pt x="56458" y="69290"/>
                    <a:pt x="58466" y="70376"/>
                  </a:cubicBezTo>
                  <a:cubicBezTo>
                    <a:pt x="61427" y="70376"/>
                    <a:pt x="54449" y="62715"/>
                    <a:pt x="55400" y="62201"/>
                  </a:cubicBezTo>
                  <a:cubicBezTo>
                    <a:pt x="56458" y="60543"/>
                    <a:pt x="57409" y="56198"/>
                    <a:pt x="58466" y="54025"/>
                  </a:cubicBezTo>
                  <a:cubicBezTo>
                    <a:pt x="58466" y="53454"/>
                    <a:pt x="58466" y="53454"/>
                    <a:pt x="59418" y="53454"/>
                  </a:cubicBezTo>
                  <a:cubicBezTo>
                    <a:pt x="64493" y="57798"/>
                    <a:pt x="77603" y="63287"/>
                    <a:pt x="84687" y="66545"/>
                  </a:cubicBezTo>
                  <a:cubicBezTo>
                    <a:pt x="88704" y="68718"/>
                    <a:pt x="91665" y="71462"/>
                    <a:pt x="93779" y="74721"/>
                  </a:cubicBezTo>
                  <a:cubicBezTo>
                    <a:pt x="95682" y="77465"/>
                    <a:pt x="92722" y="82382"/>
                    <a:pt x="96740" y="84554"/>
                  </a:cubicBezTo>
                  <a:cubicBezTo>
                    <a:pt x="96740" y="87813"/>
                    <a:pt x="105832" y="92729"/>
                    <a:pt x="109850" y="95416"/>
                  </a:cubicBezTo>
                  <a:cubicBezTo>
                    <a:pt x="114925" y="98675"/>
                    <a:pt x="115876" y="102505"/>
                    <a:pt x="117885" y="106336"/>
                  </a:cubicBezTo>
                  <a:lnTo>
                    <a:pt x="117885" y="106336"/>
                  </a:lnTo>
                  <a:cubicBezTo>
                    <a:pt x="117885" y="100333"/>
                    <a:pt x="117885" y="100333"/>
                    <a:pt x="117885" y="100333"/>
                  </a:cubicBezTo>
                  <a:cubicBezTo>
                    <a:pt x="119894" y="95988"/>
                    <a:pt x="108898" y="91071"/>
                    <a:pt x="104881" y="87813"/>
                  </a:cubicBezTo>
                  <a:cubicBezTo>
                    <a:pt x="96740" y="81810"/>
                    <a:pt x="101814" y="73635"/>
                    <a:pt x="96740" y="67060"/>
                  </a:cubicBezTo>
                  <a:cubicBezTo>
                    <a:pt x="93779" y="64888"/>
                    <a:pt x="86696" y="63287"/>
                    <a:pt x="84687" y="60543"/>
                  </a:cubicBezTo>
                  <a:cubicBezTo>
                    <a:pt x="80669" y="56198"/>
                    <a:pt x="82678" y="53454"/>
                    <a:pt x="82678" y="48537"/>
                  </a:cubicBezTo>
                  <a:cubicBezTo>
                    <a:pt x="82678" y="45793"/>
                    <a:pt x="83629" y="40362"/>
                    <a:pt x="86696" y="38761"/>
                  </a:cubicBezTo>
                  <a:cubicBezTo>
                    <a:pt x="89656" y="36531"/>
                    <a:pt x="94731" y="37103"/>
                    <a:pt x="95682" y="33844"/>
                  </a:cubicBezTo>
                  <a:cubicBezTo>
                    <a:pt x="95682" y="31672"/>
                    <a:pt x="92722" y="30528"/>
                    <a:pt x="89656" y="29499"/>
                  </a:cubicBezTo>
                  <a:cubicBezTo>
                    <a:pt x="83629" y="27841"/>
                    <a:pt x="83629" y="24011"/>
                    <a:pt x="78555" y="21838"/>
                  </a:cubicBezTo>
                  <a:cubicBezTo>
                    <a:pt x="76651" y="20181"/>
                    <a:pt x="74537" y="19666"/>
                    <a:pt x="73585" y="18580"/>
                  </a:cubicBezTo>
                  <a:cubicBezTo>
                    <a:pt x="71577" y="17494"/>
                    <a:pt x="72528" y="16407"/>
                    <a:pt x="71577" y="15264"/>
                  </a:cubicBezTo>
                  <a:cubicBezTo>
                    <a:pt x="69568" y="13663"/>
                    <a:pt x="65550" y="13663"/>
                    <a:pt x="63436" y="11491"/>
                  </a:cubicBezTo>
                  <a:cubicBezTo>
                    <a:pt x="60475" y="8232"/>
                    <a:pt x="53392" y="10404"/>
                    <a:pt x="48317" y="8747"/>
                  </a:cubicBezTo>
                  <a:cubicBezTo>
                    <a:pt x="43348" y="7089"/>
                    <a:pt x="46308" y="3315"/>
                    <a:pt x="44299" y="0"/>
                  </a:cubicBezTo>
                  <a:lnTo>
                    <a:pt x="44299" y="0"/>
                  </a:lnTo>
                  <a:cubicBezTo>
                    <a:pt x="40281" y="1143"/>
                    <a:pt x="32246" y="3315"/>
                    <a:pt x="28229" y="4916"/>
                  </a:cubicBezTo>
                  <a:cubicBezTo>
                    <a:pt x="24211" y="7089"/>
                    <a:pt x="24211" y="8747"/>
                    <a:pt x="26220" y="12005"/>
                  </a:cubicBezTo>
                  <a:cubicBezTo>
                    <a:pt x="33198" y="20752"/>
                    <a:pt x="14061" y="13663"/>
                    <a:pt x="13110" y="19666"/>
                  </a:cubicBezTo>
                  <a:cubicBezTo>
                    <a:pt x="12052" y="22925"/>
                    <a:pt x="17127" y="27270"/>
                    <a:pt x="14061" y="28928"/>
                  </a:cubicBezTo>
                  <a:cubicBezTo>
                    <a:pt x="9092" y="33272"/>
                    <a:pt x="23154" y="34359"/>
                    <a:pt x="19136" y="38189"/>
                  </a:cubicBezTo>
                  <a:cubicBezTo>
                    <a:pt x="18079" y="39847"/>
                    <a:pt x="13110" y="43620"/>
                    <a:pt x="10995" y="44192"/>
                  </a:cubicBezTo>
                  <a:lnTo>
                    <a:pt x="0" y="45793"/>
                  </a:lnTo>
                  <a:close/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6" name="Shape 2953">
              <a:extLst>
                <a:ext uri="{FF2B5EF4-FFF2-40B4-BE49-F238E27FC236}">
                  <a16:creationId xmlns:a16="http://schemas.microsoft.com/office/drawing/2014/main" id="{F337CEFA-D47C-B872-6910-83BF724AF144}"/>
                </a:ext>
              </a:extLst>
            </p:cNvPr>
            <p:cNvSpPr/>
            <p:nvPr/>
          </p:nvSpPr>
          <p:spPr>
            <a:xfrm>
              <a:off x="14626976" y="9228128"/>
              <a:ext cx="483846" cy="125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7236"/>
                  </a:moveTo>
                  <a:lnTo>
                    <a:pt x="0" y="117236"/>
                  </a:lnTo>
                  <a:cubicBezTo>
                    <a:pt x="15277" y="117236"/>
                    <a:pt x="15277" y="117236"/>
                    <a:pt x="15277" y="117236"/>
                  </a:cubicBezTo>
                  <a:cubicBezTo>
                    <a:pt x="24640" y="119952"/>
                    <a:pt x="24640" y="119952"/>
                    <a:pt x="24640" y="119952"/>
                  </a:cubicBezTo>
                  <a:lnTo>
                    <a:pt x="24640" y="119952"/>
                  </a:lnTo>
                  <a:cubicBezTo>
                    <a:pt x="28213" y="118142"/>
                    <a:pt x="31786" y="116760"/>
                    <a:pt x="35236" y="115855"/>
                  </a:cubicBezTo>
                  <a:cubicBezTo>
                    <a:pt x="41149" y="114045"/>
                    <a:pt x="45831" y="115855"/>
                    <a:pt x="50513" y="116284"/>
                  </a:cubicBezTo>
                  <a:cubicBezTo>
                    <a:pt x="63449" y="117236"/>
                    <a:pt x="57535" y="107661"/>
                    <a:pt x="63449" y="105422"/>
                  </a:cubicBezTo>
                  <a:cubicBezTo>
                    <a:pt x="69363" y="103564"/>
                    <a:pt x="77494" y="103564"/>
                    <a:pt x="78726" y="100420"/>
                  </a:cubicBezTo>
                  <a:cubicBezTo>
                    <a:pt x="76386" y="95418"/>
                    <a:pt x="76386" y="95418"/>
                    <a:pt x="76386" y="95418"/>
                  </a:cubicBezTo>
                  <a:lnTo>
                    <a:pt x="76386" y="95418"/>
                  </a:lnTo>
                  <a:cubicBezTo>
                    <a:pt x="70472" y="93608"/>
                    <a:pt x="62340" y="92703"/>
                    <a:pt x="57535" y="89940"/>
                  </a:cubicBezTo>
                  <a:cubicBezTo>
                    <a:pt x="56427" y="89035"/>
                    <a:pt x="54086" y="87701"/>
                    <a:pt x="52854" y="86319"/>
                  </a:cubicBezTo>
                  <a:cubicBezTo>
                    <a:pt x="51745" y="83128"/>
                    <a:pt x="49404" y="81317"/>
                    <a:pt x="56427" y="78602"/>
                  </a:cubicBezTo>
                  <a:cubicBezTo>
                    <a:pt x="61108" y="76792"/>
                    <a:pt x="68131" y="75887"/>
                    <a:pt x="70472" y="73171"/>
                  </a:cubicBezTo>
                  <a:cubicBezTo>
                    <a:pt x="71704" y="71790"/>
                    <a:pt x="74045" y="69503"/>
                    <a:pt x="77494" y="68598"/>
                  </a:cubicBezTo>
                  <a:cubicBezTo>
                    <a:pt x="82299" y="67217"/>
                    <a:pt x="89322" y="69075"/>
                    <a:pt x="91663" y="65406"/>
                  </a:cubicBezTo>
                  <a:cubicBezTo>
                    <a:pt x="92895" y="63596"/>
                    <a:pt x="104599" y="61786"/>
                    <a:pt x="98685" y="58642"/>
                  </a:cubicBezTo>
                  <a:cubicBezTo>
                    <a:pt x="96344" y="56355"/>
                    <a:pt x="101026" y="50877"/>
                    <a:pt x="102258" y="49067"/>
                  </a:cubicBezTo>
                  <a:cubicBezTo>
                    <a:pt x="104599" y="44970"/>
                    <a:pt x="105708" y="41349"/>
                    <a:pt x="112854" y="38157"/>
                  </a:cubicBezTo>
                  <a:cubicBezTo>
                    <a:pt x="116303" y="36347"/>
                    <a:pt x="115195" y="31822"/>
                    <a:pt x="111622" y="30440"/>
                  </a:cubicBezTo>
                  <a:cubicBezTo>
                    <a:pt x="95236" y="25009"/>
                    <a:pt x="111622" y="24104"/>
                    <a:pt x="116303" y="18626"/>
                  </a:cubicBezTo>
                  <a:cubicBezTo>
                    <a:pt x="119876" y="15911"/>
                    <a:pt x="118644" y="12290"/>
                    <a:pt x="113963" y="9575"/>
                  </a:cubicBezTo>
                  <a:cubicBezTo>
                    <a:pt x="111622" y="8193"/>
                    <a:pt x="106940" y="6383"/>
                    <a:pt x="106940" y="5001"/>
                  </a:cubicBezTo>
                  <a:cubicBezTo>
                    <a:pt x="99917" y="0"/>
                    <a:pt x="99917" y="0"/>
                    <a:pt x="99917" y="0"/>
                  </a:cubicBezTo>
                  <a:lnTo>
                    <a:pt x="99917" y="0"/>
                  </a:lnTo>
                  <a:cubicBezTo>
                    <a:pt x="84640" y="2286"/>
                    <a:pt x="78726" y="8622"/>
                    <a:pt x="84640" y="14529"/>
                  </a:cubicBezTo>
                  <a:cubicBezTo>
                    <a:pt x="90431" y="20436"/>
                    <a:pt x="86981" y="26343"/>
                    <a:pt x="77494" y="31345"/>
                  </a:cubicBezTo>
                  <a:cubicBezTo>
                    <a:pt x="64681" y="45875"/>
                    <a:pt x="64681" y="45875"/>
                    <a:pt x="64681" y="45875"/>
                  </a:cubicBezTo>
                  <a:lnTo>
                    <a:pt x="64681" y="45875"/>
                  </a:lnTo>
                  <a:cubicBezTo>
                    <a:pt x="64681" y="47256"/>
                    <a:pt x="61108" y="51353"/>
                    <a:pt x="60000" y="52258"/>
                  </a:cubicBezTo>
                  <a:cubicBezTo>
                    <a:pt x="57535" y="54069"/>
                    <a:pt x="54086" y="55450"/>
                    <a:pt x="51745" y="57260"/>
                  </a:cubicBezTo>
                  <a:cubicBezTo>
                    <a:pt x="48172" y="59976"/>
                    <a:pt x="42381" y="62262"/>
                    <a:pt x="42381" y="64978"/>
                  </a:cubicBezTo>
                  <a:cubicBezTo>
                    <a:pt x="39917" y="69075"/>
                    <a:pt x="44599" y="69503"/>
                    <a:pt x="34127" y="72695"/>
                  </a:cubicBezTo>
                  <a:cubicBezTo>
                    <a:pt x="32895" y="73600"/>
                    <a:pt x="29445" y="74077"/>
                    <a:pt x="28213" y="74982"/>
                  </a:cubicBezTo>
                  <a:cubicBezTo>
                    <a:pt x="28213" y="76315"/>
                    <a:pt x="32895" y="77697"/>
                    <a:pt x="32895" y="79078"/>
                  </a:cubicBezTo>
                  <a:cubicBezTo>
                    <a:pt x="31786" y="79984"/>
                    <a:pt x="28213" y="80412"/>
                    <a:pt x="28213" y="80889"/>
                  </a:cubicBezTo>
                  <a:cubicBezTo>
                    <a:pt x="27104" y="81317"/>
                    <a:pt x="24640" y="83128"/>
                    <a:pt x="24640" y="83604"/>
                  </a:cubicBezTo>
                  <a:cubicBezTo>
                    <a:pt x="24640" y="84938"/>
                    <a:pt x="31786" y="83604"/>
                    <a:pt x="32895" y="84080"/>
                  </a:cubicBezTo>
                  <a:cubicBezTo>
                    <a:pt x="35236" y="84938"/>
                    <a:pt x="31786" y="87225"/>
                    <a:pt x="30554" y="88130"/>
                  </a:cubicBezTo>
                  <a:cubicBezTo>
                    <a:pt x="31786" y="91321"/>
                    <a:pt x="19958" y="89035"/>
                    <a:pt x="25872" y="91321"/>
                  </a:cubicBezTo>
                  <a:cubicBezTo>
                    <a:pt x="27104" y="92227"/>
                    <a:pt x="30554" y="93608"/>
                    <a:pt x="28213" y="94513"/>
                  </a:cubicBezTo>
                  <a:cubicBezTo>
                    <a:pt x="24640" y="95847"/>
                    <a:pt x="15277" y="92227"/>
                    <a:pt x="17618" y="96323"/>
                  </a:cubicBezTo>
                  <a:cubicBezTo>
                    <a:pt x="18850" y="98134"/>
                    <a:pt x="38809" y="96323"/>
                    <a:pt x="25872" y="99515"/>
                  </a:cubicBezTo>
                  <a:cubicBezTo>
                    <a:pt x="19958" y="100420"/>
                    <a:pt x="12936" y="98134"/>
                    <a:pt x="12936" y="101754"/>
                  </a:cubicBezTo>
                  <a:cubicBezTo>
                    <a:pt x="12936" y="104946"/>
                    <a:pt x="7022" y="109519"/>
                    <a:pt x="2340" y="112235"/>
                  </a:cubicBezTo>
                  <a:cubicBezTo>
                    <a:pt x="1232" y="113568"/>
                    <a:pt x="1232" y="115855"/>
                    <a:pt x="0" y="117236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7" name="Shape 2954">
              <a:extLst>
                <a:ext uri="{FF2B5EF4-FFF2-40B4-BE49-F238E27FC236}">
                  <a16:creationId xmlns:a16="http://schemas.microsoft.com/office/drawing/2014/main" id="{6EB16627-544F-D666-E0C4-C43C7EC36DAD}"/>
                </a:ext>
              </a:extLst>
            </p:cNvPr>
            <p:cNvSpPr/>
            <p:nvPr/>
          </p:nvSpPr>
          <p:spPr>
            <a:xfrm>
              <a:off x="14826207" y="9006989"/>
              <a:ext cx="748758" cy="12173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47" y="21924"/>
                  </a:moveTo>
                  <a:lnTo>
                    <a:pt x="32647" y="21924"/>
                  </a:lnTo>
                  <a:cubicBezTo>
                    <a:pt x="37186" y="27063"/>
                    <a:pt x="37186" y="27063"/>
                    <a:pt x="37186" y="27063"/>
                  </a:cubicBezTo>
                  <a:cubicBezTo>
                    <a:pt x="37186" y="28482"/>
                    <a:pt x="40212" y="30342"/>
                    <a:pt x="41725" y="31761"/>
                  </a:cubicBezTo>
                  <a:cubicBezTo>
                    <a:pt x="44751" y="34551"/>
                    <a:pt x="45547" y="38270"/>
                    <a:pt x="43238" y="41060"/>
                  </a:cubicBezTo>
                  <a:cubicBezTo>
                    <a:pt x="40212" y="46688"/>
                    <a:pt x="29621" y="47618"/>
                    <a:pt x="40212" y="53197"/>
                  </a:cubicBezTo>
                  <a:cubicBezTo>
                    <a:pt x="42521" y="54616"/>
                    <a:pt x="43238" y="59265"/>
                    <a:pt x="41008" y="61125"/>
                  </a:cubicBezTo>
                  <a:cubicBezTo>
                    <a:pt x="36390" y="64404"/>
                    <a:pt x="35673" y="68123"/>
                    <a:pt x="34160" y="72332"/>
                  </a:cubicBezTo>
                  <a:cubicBezTo>
                    <a:pt x="33364" y="74192"/>
                    <a:pt x="30338" y="79820"/>
                    <a:pt x="31851" y="82169"/>
                  </a:cubicBezTo>
                  <a:cubicBezTo>
                    <a:pt x="35673" y="85399"/>
                    <a:pt x="28108" y="87259"/>
                    <a:pt x="27312" y="89119"/>
                  </a:cubicBezTo>
                  <a:cubicBezTo>
                    <a:pt x="25799" y="92887"/>
                    <a:pt x="21260" y="90978"/>
                    <a:pt x="18155" y="92398"/>
                  </a:cubicBezTo>
                  <a:cubicBezTo>
                    <a:pt x="15925" y="93327"/>
                    <a:pt x="14412" y="95676"/>
                    <a:pt x="13616" y="97096"/>
                  </a:cubicBezTo>
                  <a:cubicBezTo>
                    <a:pt x="12103" y="99885"/>
                    <a:pt x="7564" y="100815"/>
                    <a:pt x="4538" y="102675"/>
                  </a:cubicBezTo>
                  <a:cubicBezTo>
                    <a:pt x="0" y="105464"/>
                    <a:pt x="1512" y="107324"/>
                    <a:pt x="2229" y="110603"/>
                  </a:cubicBezTo>
                  <a:cubicBezTo>
                    <a:pt x="3025" y="112022"/>
                    <a:pt x="4538" y="113393"/>
                    <a:pt x="5255" y="114323"/>
                  </a:cubicBezTo>
                  <a:cubicBezTo>
                    <a:pt x="8360" y="117161"/>
                    <a:pt x="13616" y="118091"/>
                    <a:pt x="17438" y="119951"/>
                  </a:cubicBezTo>
                  <a:lnTo>
                    <a:pt x="17438" y="119951"/>
                  </a:lnTo>
                  <a:cubicBezTo>
                    <a:pt x="20464" y="117601"/>
                    <a:pt x="19747" y="114323"/>
                    <a:pt x="25082" y="113393"/>
                  </a:cubicBezTo>
                  <a:cubicBezTo>
                    <a:pt x="28108" y="112463"/>
                    <a:pt x="31851" y="109673"/>
                    <a:pt x="34877" y="109673"/>
                  </a:cubicBezTo>
                  <a:cubicBezTo>
                    <a:pt x="41008" y="110603"/>
                    <a:pt x="41008" y="116672"/>
                    <a:pt x="48573" y="113882"/>
                  </a:cubicBezTo>
                  <a:cubicBezTo>
                    <a:pt x="53908" y="111533"/>
                    <a:pt x="65295" y="112022"/>
                    <a:pt x="71347" y="112022"/>
                  </a:cubicBezTo>
                  <a:lnTo>
                    <a:pt x="71347" y="112022"/>
                  </a:lnTo>
                  <a:cubicBezTo>
                    <a:pt x="69037" y="107814"/>
                    <a:pt x="69037" y="103605"/>
                    <a:pt x="71347" y="100815"/>
                  </a:cubicBezTo>
                  <a:cubicBezTo>
                    <a:pt x="73656" y="98026"/>
                    <a:pt x="71347" y="92887"/>
                    <a:pt x="72143" y="89608"/>
                  </a:cubicBezTo>
                  <a:cubicBezTo>
                    <a:pt x="73656" y="85889"/>
                    <a:pt x="75169" y="83539"/>
                    <a:pt x="72143" y="80261"/>
                  </a:cubicBezTo>
                  <a:cubicBezTo>
                    <a:pt x="68321" y="76052"/>
                    <a:pt x="75169" y="68613"/>
                    <a:pt x="82733" y="67683"/>
                  </a:cubicBezTo>
                  <a:cubicBezTo>
                    <a:pt x="82733" y="67194"/>
                    <a:pt x="82733" y="67194"/>
                    <a:pt x="82733" y="66753"/>
                  </a:cubicBezTo>
                  <a:cubicBezTo>
                    <a:pt x="81220" y="66753"/>
                    <a:pt x="78195" y="66264"/>
                    <a:pt x="78195" y="65823"/>
                  </a:cubicBezTo>
                  <a:cubicBezTo>
                    <a:pt x="77398" y="63474"/>
                    <a:pt x="76682" y="63474"/>
                    <a:pt x="73656" y="62544"/>
                  </a:cubicBezTo>
                  <a:cubicBezTo>
                    <a:pt x="72143" y="60685"/>
                    <a:pt x="69834" y="57895"/>
                    <a:pt x="74372" y="56476"/>
                  </a:cubicBezTo>
                  <a:cubicBezTo>
                    <a:pt x="75885" y="55986"/>
                    <a:pt x="82733" y="55546"/>
                    <a:pt x="83530" y="56476"/>
                  </a:cubicBezTo>
                  <a:cubicBezTo>
                    <a:pt x="86556" y="56476"/>
                    <a:pt x="87272" y="56476"/>
                    <a:pt x="89581" y="55986"/>
                  </a:cubicBezTo>
                  <a:cubicBezTo>
                    <a:pt x="89581" y="49918"/>
                    <a:pt x="79708" y="48988"/>
                    <a:pt x="82733" y="42479"/>
                  </a:cubicBezTo>
                  <a:cubicBezTo>
                    <a:pt x="85043" y="37340"/>
                    <a:pt x="93404" y="32202"/>
                    <a:pt x="98659" y="27553"/>
                  </a:cubicBezTo>
                  <a:cubicBezTo>
                    <a:pt x="103278" y="24274"/>
                    <a:pt x="109329" y="21924"/>
                    <a:pt x="110126" y="17275"/>
                  </a:cubicBezTo>
                  <a:cubicBezTo>
                    <a:pt x="110126" y="14926"/>
                    <a:pt x="112355" y="13066"/>
                    <a:pt x="115381" y="13066"/>
                  </a:cubicBezTo>
                  <a:cubicBezTo>
                    <a:pt x="116894" y="13066"/>
                    <a:pt x="118407" y="13556"/>
                    <a:pt x="119203" y="13066"/>
                  </a:cubicBezTo>
                  <a:cubicBezTo>
                    <a:pt x="119920" y="13066"/>
                    <a:pt x="117690" y="6508"/>
                    <a:pt x="118407" y="4649"/>
                  </a:cubicBezTo>
                  <a:cubicBezTo>
                    <a:pt x="118407" y="4208"/>
                    <a:pt x="119203" y="3719"/>
                    <a:pt x="119203" y="3278"/>
                  </a:cubicBezTo>
                  <a:lnTo>
                    <a:pt x="119203" y="3278"/>
                  </a:lnTo>
                  <a:cubicBezTo>
                    <a:pt x="114664" y="3278"/>
                    <a:pt x="110126" y="3719"/>
                    <a:pt x="107020" y="4649"/>
                  </a:cubicBezTo>
                  <a:cubicBezTo>
                    <a:pt x="102481" y="6068"/>
                    <a:pt x="100172" y="5628"/>
                    <a:pt x="95633" y="5138"/>
                  </a:cubicBezTo>
                  <a:cubicBezTo>
                    <a:pt x="93404" y="4649"/>
                    <a:pt x="90298" y="5628"/>
                    <a:pt x="88069" y="5628"/>
                  </a:cubicBezTo>
                  <a:cubicBezTo>
                    <a:pt x="84246" y="5628"/>
                    <a:pt x="81220" y="4649"/>
                    <a:pt x="77398" y="3719"/>
                  </a:cubicBezTo>
                  <a:cubicBezTo>
                    <a:pt x="69834" y="0"/>
                    <a:pt x="69834" y="0"/>
                    <a:pt x="69834" y="0"/>
                  </a:cubicBezTo>
                  <a:lnTo>
                    <a:pt x="69834" y="0"/>
                  </a:lnTo>
                  <a:cubicBezTo>
                    <a:pt x="68321" y="489"/>
                    <a:pt x="65295" y="489"/>
                    <a:pt x="64499" y="2349"/>
                  </a:cubicBezTo>
                  <a:cubicBezTo>
                    <a:pt x="63782" y="3278"/>
                    <a:pt x="62269" y="6998"/>
                    <a:pt x="59960" y="6998"/>
                  </a:cubicBezTo>
                  <a:cubicBezTo>
                    <a:pt x="57650" y="6998"/>
                    <a:pt x="50882" y="4208"/>
                    <a:pt x="50882" y="7928"/>
                  </a:cubicBezTo>
                  <a:cubicBezTo>
                    <a:pt x="50882" y="10717"/>
                    <a:pt x="55421" y="13996"/>
                    <a:pt x="48573" y="15856"/>
                  </a:cubicBezTo>
                  <a:cubicBezTo>
                    <a:pt x="47060" y="18694"/>
                    <a:pt x="44751" y="18694"/>
                    <a:pt x="41008" y="18694"/>
                  </a:cubicBezTo>
                  <a:cubicBezTo>
                    <a:pt x="37982" y="18694"/>
                    <a:pt x="37982" y="20995"/>
                    <a:pt x="34160" y="21484"/>
                  </a:cubicBezTo>
                  <a:cubicBezTo>
                    <a:pt x="34160" y="21484"/>
                    <a:pt x="33364" y="21924"/>
                    <a:pt x="32647" y="21924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8" name="Shape 2955">
              <a:extLst>
                <a:ext uri="{FF2B5EF4-FFF2-40B4-BE49-F238E27FC236}">
                  <a16:creationId xmlns:a16="http://schemas.microsoft.com/office/drawing/2014/main" id="{D92D1F20-580B-2A7F-0092-97B4D79A18BD}"/>
                </a:ext>
              </a:extLst>
            </p:cNvPr>
            <p:cNvSpPr/>
            <p:nvPr/>
          </p:nvSpPr>
          <p:spPr>
            <a:xfrm>
              <a:off x="15307862" y="10473950"/>
              <a:ext cx="961124" cy="12545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39" y="117246"/>
                  </a:moveTo>
                  <a:lnTo>
                    <a:pt x="102839" y="117246"/>
                  </a:lnTo>
                  <a:cubicBezTo>
                    <a:pt x="104574" y="117721"/>
                    <a:pt x="106928" y="118148"/>
                    <a:pt x="108167" y="116819"/>
                  </a:cubicBezTo>
                  <a:cubicBezTo>
                    <a:pt x="111078" y="114541"/>
                    <a:pt x="116406" y="113212"/>
                    <a:pt x="119938" y="112737"/>
                  </a:cubicBezTo>
                  <a:lnTo>
                    <a:pt x="119938" y="112737"/>
                  </a:lnTo>
                  <a:cubicBezTo>
                    <a:pt x="118760" y="104572"/>
                    <a:pt x="118760" y="104572"/>
                    <a:pt x="118760" y="104572"/>
                  </a:cubicBezTo>
                  <a:cubicBezTo>
                    <a:pt x="112875" y="83306"/>
                    <a:pt x="112875" y="83306"/>
                    <a:pt x="112875" y="83306"/>
                  </a:cubicBezTo>
                  <a:cubicBezTo>
                    <a:pt x="112256" y="80601"/>
                    <a:pt x="106370" y="65221"/>
                    <a:pt x="101662" y="66123"/>
                  </a:cubicBezTo>
                  <a:cubicBezTo>
                    <a:pt x="101662" y="66123"/>
                    <a:pt x="101662" y="66123"/>
                    <a:pt x="101042" y="66123"/>
                  </a:cubicBezTo>
                  <a:cubicBezTo>
                    <a:pt x="101042" y="69256"/>
                    <a:pt x="101662" y="72436"/>
                    <a:pt x="100423" y="75189"/>
                  </a:cubicBezTo>
                  <a:cubicBezTo>
                    <a:pt x="98069" y="75189"/>
                    <a:pt x="94537" y="70632"/>
                    <a:pt x="93360" y="69256"/>
                  </a:cubicBezTo>
                  <a:cubicBezTo>
                    <a:pt x="91006" y="67025"/>
                    <a:pt x="87475" y="65648"/>
                    <a:pt x="85121" y="63370"/>
                  </a:cubicBezTo>
                  <a:cubicBezTo>
                    <a:pt x="79173" y="57531"/>
                    <a:pt x="77439" y="47088"/>
                    <a:pt x="76262" y="39398"/>
                  </a:cubicBezTo>
                  <a:cubicBezTo>
                    <a:pt x="75642" y="35316"/>
                    <a:pt x="76262" y="30806"/>
                    <a:pt x="75085" y="26724"/>
                  </a:cubicBezTo>
                  <a:cubicBezTo>
                    <a:pt x="74465" y="23544"/>
                    <a:pt x="76262" y="19034"/>
                    <a:pt x="73846" y="16329"/>
                  </a:cubicBezTo>
                  <a:cubicBezTo>
                    <a:pt x="72111" y="13623"/>
                    <a:pt x="72111" y="13148"/>
                    <a:pt x="71491" y="10443"/>
                  </a:cubicBezTo>
                  <a:cubicBezTo>
                    <a:pt x="70934" y="6787"/>
                    <a:pt x="69137" y="4556"/>
                    <a:pt x="69137" y="1376"/>
                  </a:cubicBezTo>
                  <a:cubicBezTo>
                    <a:pt x="67960" y="949"/>
                    <a:pt x="66783" y="474"/>
                    <a:pt x="65606" y="0"/>
                  </a:cubicBezTo>
                  <a:cubicBezTo>
                    <a:pt x="64429" y="0"/>
                    <a:pt x="61455" y="0"/>
                    <a:pt x="59721" y="0"/>
                  </a:cubicBezTo>
                  <a:lnTo>
                    <a:pt x="59721" y="0"/>
                  </a:lnTo>
                  <a:cubicBezTo>
                    <a:pt x="59101" y="1376"/>
                    <a:pt x="58544" y="4556"/>
                    <a:pt x="58544" y="5886"/>
                  </a:cubicBezTo>
                  <a:cubicBezTo>
                    <a:pt x="58544" y="7689"/>
                    <a:pt x="57305" y="9066"/>
                    <a:pt x="56128" y="10443"/>
                  </a:cubicBezTo>
                  <a:cubicBezTo>
                    <a:pt x="54950" y="11344"/>
                    <a:pt x="54950" y="12674"/>
                    <a:pt x="54393" y="13623"/>
                  </a:cubicBezTo>
                  <a:cubicBezTo>
                    <a:pt x="54950" y="17231"/>
                    <a:pt x="57305" y="17658"/>
                    <a:pt x="60278" y="19936"/>
                  </a:cubicBezTo>
                  <a:cubicBezTo>
                    <a:pt x="61455" y="21313"/>
                    <a:pt x="57305" y="25348"/>
                    <a:pt x="56128" y="26297"/>
                  </a:cubicBezTo>
                  <a:cubicBezTo>
                    <a:pt x="53773" y="27626"/>
                    <a:pt x="53773" y="28101"/>
                    <a:pt x="52596" y="29905"/>
                  </a:cubicBezTo>
                  <a:cubicBezTo>
                    <a:pt x="50800" y="32136"/>
                    <a:pt x="46091" y="31234"/>
                    <a:pt x="43180" y="31708"/>
                  </a:cubicBezTo>
                  <a:cubicBezTo>
                    <a:pt x="42003" y="32136"/>
                    <a:pt x="35498" y="37594"/>
                    <a:pt x="34878" y="38496"/>
                  </a:cubicBezTo>
                  <a:cubicBezTo>
                    <a:pt x="32524" y="42579"/>
                    <a:pt x="35498" y="45284"/>
                    <a:pt x="30727" y="49794"/>
                  </a:cubicBezTo>
                  <a:cubicBezTo>
                    <a:pt x="29550" y="52974"/>
                    <a:pt x="27816" y="56155"/>
                    <a:pt x="25462" y="59335"/>
                  </a:cubicBezTo>
                  <a:cubicBezTo>
                    <a:pt x="24223" y="60664"/>
                    <a:pt x="22488" y="63844"/>
                    <a:pt x="20691" y="65221"/>
                  </a:cubicBezTo>
                  <a:cubicBezTo>
                    <a:pt x="15983" y="68354"/>
                    <a:pt x="0" y="67927"/>
                    <a:pt x="4150" y="75189"/>
                  </a:cubicBezTo>
                  <a:cubicBezTo>
                    <a:pt x="5947" y="77895"/>
                    <a:pt x="10655" y="79224"/>
                    <a:pt x="11832" y="81930"/>
                  </a:cubicBezTo>
                  <a:lnTo>
                    <a:pt x="11832" y="81930"/>
                  </a:lnTo>
                  <a:cubicBezTo>
                    <a:pt x="13629" y="86487"/>
                    <a:pt x="13629" y="86487"/>
                    <a:pt x="13629" y="86487"/>
                  </a:cubicBezTo>
                  <a:cubicBezTo>
                    <a:pt x="12452" y="90094"/>
                    <a:pt x="15983" y="91898"/>
                    <a:pt x="18957" y="93702"/>
                  </a:cubicBezTo>
                  <a:cubicBezTo>
                    <a:pt x="19514" y="95079"/>
                    <a:pt x="20691" y="96455"/>
                    <a:pt x="20691" y="98259"/>
                  </a:cubicBezTo>
                  <a:cubicBezTo>
                    <a:pt x="21311" y="100965"/>
                    <a:pt x="23045" y="103243"/>
                    <a:pt x="22488" y="105949"/>
                  </a:cubicBezTo>
                  <a:cubicBezTo>
                    <a:pt x="21868" y="108227"/>
                    <a:pt x="19514" y="110031"/>
                    <a:pt x="19514" y="112262"/>
                  </a:cubicBezTo>
                  <a:lnTo>
                    <a:pt x="19514" y="112262"/>
                  </a:lnTo>
                  <a:cubicBezTo>
                    <a:pt x="22488" y="113212"/>
                    <a:pt x="23045" y="112737"/>
                    <a:pt x="25462" y="115443"/>
                  </a:cubicBezTo>
                  <a:cubicBezTo>
                    <a:pt x="27196" y="117721"/>
                    <a:pt x="34259" y="119525"/>
                    <a:pt x="36675" y="116344"/>
                  </a:cubicBezTo>
                  <a:cubicBezTo>
                    <a:pt x="37852" y="113639"/>
                    <a:pt x="41383" y="109556"/>
                    <a:pt x="44357" y="107753"/>
                  </a:cubicBezTo>
                  <a:cubicBezTo>
                    <a:pt x="47268" y="105949"/>
                    <a:pt x="47888" y="106851"/>
                    <a:pt x="51419" y="106851"/>
                  </a:cubicBezTo>
                  <a:cubicBezTo>
                    <a:pt x="56747" y="107278"/>
                    <a:pt x="57924" y="106851"/>
                    <a:pt x="56747" y="111360"/>
                  </a:cubicBezTo>
                  <a:cubicBezTo>
                    <a:pt x="56747" y="113212"/>
                    <a:pt x="56128" y="116344"/>
                    <a:pt x="57305" y="118623"/>
                  </a:cubicBezTo>
                  <a:lnTo>
                    <a:pt x="57305" y="118623"/>
                  </a:lnTo>
                  <a:cubicBezTo>
                    <a:pt x="59721" y="118623"/>
                    <a:pt x="62075" y="119525"/>
                    <a:pt x="63252" y="117721"/>
                  </a:cubicBezTo>
                  <a:cubicBezTo>
                    <a:pt x="66226" y="115015"/>
                    <a:pt x="69137" y="115917"/>
                    <a:pt x="72669" y="116344"/>
                  </a:cubicBezTo>
                  <a:cubicBezTo>
                    <a:pt x="75642" y="116819"/>
                    <a:pt x="77996" y="115917"/>
                    <a:pt x="80970" y="116819"/>
                  </a:cubicBezTo>
                  <a:cubicBezTo>
                    <a:pt x="85121" y="117721"/>
                    <a:pt x="86298" y="119952"/>
                    <a:pt x="91006" y="119952"/>
                  </a:cubicBezTo>
                  <a:cubicBezTo>
                    <a:pt x="95157" y="119952"/>
                    <a:pt x="98688" y="117721"/>
                    <a:pt x="102839" y="117246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9" name="Shape 2956">
              <a:extLst>
                <a:ext uri="{FF2B5EF4-FFF2-40B4-BE49-F238E27FC236}">
                  <a16:creationId xmlns:a16="http://schemas.microsoft.com/office/drawing/2014/main" id="{F0AA4549-7886-2723-E2CC-DFED2938B478}"/>
                </a:ext>
              </a:extLst>
            </p:cNvPr>
            <p:cNvSpPr/>
            <p:nvPr/>
          </p:nvSpPr>
          <p:spPr>
            <a:xfrm>
              <a:off x="16036918" y="11654086"/>
              <a:ext cx="871361" cy="13881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052" y="4078"/>
                  </a:moveTo>
                  <a:lnTo>
                    <a:pt x="13052" y="4078"/>
                  </a:lnTo>
                  <a:cubicBezTo>
                    <a:pt x="14965" y="4508"/>
                    <a:pt x="17562" y="4894"/>
                    <a:pt x="18929" y="3692"/>
                  </a:cubicBezTo>
                  <a:cubicBezTo>
                    <a:pt x="22141" y="1631"/>
                    <a:pt x="28018" y="429"/>
                    <a:pt x="31913" y="0"/>
                  </a:cubicBezTo>
                  <a:lnTo>
                    <a:pt x="31913" y="0"/>
                  </a:lnTo>
                  <a:cubicBezTo>
                    <a:pt x="32596" y="2447"/>
                    <a:pt x="32596" y="2447"/>
                    <a:pt x="32596" y="2447"/>
                  </a:cubicBezTo>
                  <a:cubicBezTo>
                    <a:pt x="33895" y="5710"/>
                    <a:pt x="35808" y="9402"/>
                    <a:pt x="35808" y="12708"/>
                  </a:cubicBezTo>
                  <a:cubicBezTo>
                    <a:pt x="35808" y="15155"/>
                    <a:pt x="37790" y="19234"/>
                    <a:pt x="38473" y="21681"/>
                  </a:cubicBezTo>
                  <a:cubicBezTo>
                    <a:pt x="39772" y="26618"/>
                    <a:pt x="43667" y="31513"/>
                    <a:pt x="46264" y="36450"/>
                  </a:cubicBezTo>
                  <a:cubicBezTo>
                    <a:pt x="48861" y="41345"/>
                    <a:pt x="52824" y="47914"/>
                    <a:pt x="58633" y="51992"/>
                  </a:cubicBezTo>
                  <a:cubicBezTo>
                    <a:pt x="63895" y="54869"/>
                    <a:pt x="68405" y="58948"/>
                    <a:pt x="72369" y="62640"/>
                  </a:cubicBezTo>
                  <a:cubicBezTo>
                    <a:pt x="78861" y="68779"/>
                    <a:pt x="91230" y="72472"/>
                    <a:pt x="100387" y="76550"/>
                  </a:cubicBezTo>
                  <a:cubicBezTo>
                    <a:pt x="104282" y="77796"/>
                    <a:pt x="110774" y="80243"/>
                    <a:pt x="115353" y="79856"/>
                  </a:cubicBezTo>
                  <a:lnTo>
                    <a:pt x="115353" y="79856"/>
                  </a:lnTo>
                  <a:cubicBezTo>
                    <a:pt x="114669" y="81488"/>
                    <a:pt x="113371" y="83935"/>
                    <a:pt x="112072" y="85567"/>
                  </a:cubicBezTo>
                  <a:cubicBezTo>
                    <a:pt x="110774" y="87198"/>
                    <a:pt x="110774" y="88014"/>
                    <a:pt x="112756" y="89645"/>
                  </a:cubicBezTo>
                  <a:cubicBezTo>
                    <a:pt x="115353" y="91706"/>
                    <a:pt x="119248" y="93338"/>
                    <a:pt x="119931" y="96214"/>
                  </a:cubicBezTo>
                  <a:lnTo>
                    <a:pt x="119931" y="96214"/>
                  </a:lnTo>
                  <a:cubicBezTo>
                    <a:pt x="118633" y="98661"/>
                    <a:pt x="117266" y="101109"/>
                    <a:pt x="115353" y="103599"/>
                  </a:cubicBezTo>
                  <a:cubicBezTo>
                    <a:pt x="112756" y="106046"/>
                    <a:pt x="112072" y="106862"/>
                    <a:pt x="107562" y="107677"/>
                  </a:cubicBezTo>
                  <a:cubicBezTo>
                    <a:pt x="96423" y="108923"/>
                    <a:pt x="102984" y="118325"/>
                    <a:pt x="97722" y="119141"/>
                  </a:cubicBezTo>
                  <a:cubicBezTo>
                    <a:pt x="90615" y="119957"/>
                    <a:pt x="90615" y="119957"/>
                    <a:pt x="90615" y="119957"/>
                  </a:cubicBezTo>
                  <a:lnTo>
                    <a:pt x="90615" y="119957"/>
                  </a:lnTo>
                  <a:cubicBezTo>
                    <a:pt x="90615" y="119141"/>
                    <a:pt x="90615" y="118754"/>
                    <a:pt x="89931" y="117896"/>
                  </a:cubicBezTo>
                  <a:cubicBezTo>
                    <a:pt x="89316" y="116694"/>
                    <a:pt x="88633" y="115449"/>
                    <a:pt x="88633" y="113817"/>
                  </a:cubicBezTo>
                  <a:cubicBezTo>
                    <a:pt x="87949" y="112186"/>
                    <a:pt x="87334" y="109309"/>
                    <a:pt x="84054" y="108493"/>
                  </a:cubicBezTo>
                  <a:cubicBezTo>
                    <a:pt x="81457" y="108107"/>
                    <a:pt x="78177" y="108493"/>
                    <a:pt x="78177" y="106046"/>
                  </a:cubicBezTo>
                  <a:cubicBezTo>
                    <a:pt x="72984" y="106046"/>
                    <a:pt x="71070" y="110940"/>
                    <a:pt x="64510" y="107677"/>
                  </a:cubicBezTo>
                  <a:cubicBezTo>
                    <a:pt x="59316" y="105230"/>
                    <a:pt x="53439" y="106862"/>
                    <a:pt x="49544" y="103599"/>
                  </a:cubicBezTo>
                  <a:cubicBezTo>
                    <a:pt x="49544" y="103599"/>
                    <a:pt x="39772" y="103169"/>
                    <a:pt x="37175" y="102783"/>
                  </a:cubicBezTo>
                  <a:cubicBezTo>
                    <a:pt x="35808" y="102354"/>
                    <a:pt x="28633" y="97030"/>
                    <a:pt x="28633" y="96601"/>
                  </a:cubicBezTo>
                  <a:cubicBezTo>
                    <a:pt x="29316" y="94969"/>
                    <a:pt x="30615" y="94153"/>
                    <a:pt x="28633" y="92522"/>
                  </a:cubicBezTo>
                  <a:cubicBezTo>
                    <a:pt x="26036" y="89645"/>
                    <a:pt x="27403" y="90504"/>
                    <a:pt x="21526" y="90504"/>
                  </a:cubicBezTo>
                  <a:cubicBezTo>
                    <a:pt x="20227" y="90504"/>
                    <a:pt x="18246" y="89645"/>
                    <a:pt x="16947" y="89259"/>
                  </a:cubicBezTo>
                  <a:lnTo>
                    <a:pt x="16947" y="89259"/>
                  </a:lnTo>
                  <a:cubicBezTo>
                    <a:pt x="16332" y="88014"/>
                    <a:pt x="16947" y="85567"/>
                    <a:pt x="16947" y="84364"/>
                  </a:cubicBezTo>
                  <a:cubicBezTo>
                    <a:pt x="16947" y="83119"/>
                    <a:pt x="15649" y="82690"/>
                    <a:pt x="15649" y="81488"/>
                  </a:cubicBezTo>
                  <a:cubicBezTo>
                    <a:pt x="15649" y="80672"/>
                    <a:pt x="16332" y="79856"/>
                    <a:pt x="16947" y="79427"/>
                  </a:cubicBezTo>
                  <a:cubicBezTo>
                    <a:pt x="16947" y="78611"/>
                    <a:pt x="16947" y="78182"/>
                    <a:pt x="16947" y="77366"/>
                  </a:cubicBezTo>
                  <a:cubicBezTo>
                    <a:pt x="16947" y="76164"/>
                    <a:pt x="15649" y="74533"/>
                    <a:pt x="13052" y="74103"/>
                  </a:cubicBezTo>
                  <a:cubicBezTo>
                    <a:pt x="11070" y="73674"/>
                    <a:pt x="7175" y="74103"/>
                    <a:pt x="5193" y="73288"/>
                  </a:cubicBezTo>
                  <a:cubicBezTo>
                    <a:pt x="4578" y="72472"/>
                    <a:pt x="4578" y="71227"/>
                    <a:pt x="3895" y="70840"/>
                  </a:cubicBezTo>
                  <a:cubicBezTo>
                    <a:pt x="2596" y="69595"/>
                    <a:pt x="615" y="68779"/>
                    <a:pt x="615" y="67577"/>
                  </a:cubicBezTo>
                  <a:cubicBezTo>
                    <a:pt x="0" y="65903"/>
                    <a:pt x="1298" y="64701"/>
                    <a:pt x="1298" y="63069"/>
                  </a:cubicBezTo>
                  <a:cubicBezTo>
                    <a:pt x="1298" y="62211"/>
                    <a:pt x="0" y="61395"/>
                    <a:pt x="0" y="60193"/>
                  </a:cubicBezTo>
                  <a:lnTo>
                    <a:pt x="0" y="60193"/>
                  </a:lnTo>
                  <a:cubicBezTo>
                    <a:pt x="2596" y="57745"/>
                    <a:pt x="2596" y="57745"/>
                    <a:pt x="2596" y="57745"/>
                  </a:cubicBezTo>
                  <a:cubicBezTo>
                    <a:pt x="5193" y="57316"/>
                    <a:pt x="5876" y="57316"/>
                    <a:pt x="8473" y="57316"/>
                  </a:cubicBezTo>
                  <a:cubicBezTo>
                    <a:pt x="10387" y="57316"/>
                    <a:pt x="11070" y="57316"/>
                    <a:pt x="12369" y="56114"/>
                  </a:cubicBezTo>
                  <a:cubicBezTo>
                    <a:pt x="16332" y="53624"/>
                    <a:pt x="25421" y="55255"/>
                    <a:pt x="29316" y="51992"/>
                  </a:cubicBezTo>
                  <a:cubicBezTo>
                    <a:pt x="31298" y="49932"/>
                    <a:pt x="31298" y="49116"/>
                    <a:pt x="35193" y="48300"/>
                  </a:cubicBezTo>
                  <a:cubicBezTo>
                    <a:pt x="39088" y="47484"/>
                    <a:pt x="39772" y="45423"/>
                    <a:pt x="40387" y="42976"/>
                  </a:cubicBezTo>
                  <a:cubicBezTo>
                    <a:pt x="39772" y="41345"/>
                    <a:pt x="39772" y="40143"/>
                    <a:pt x="37790" y="38898"/>
                  </a:cubicBezTo>
                  <a:cubicBezTo>
                    <a:pt x="35808" y="37266"/>
                    <a:pt x="37790" y="31942"/>
                    <a:pt x="35193" y="30311"/>
                  </a:cubicBezTo>
                  <a:cubicBezTo>
                    <a:pt x="31913" y="28679"/>
                    <a:pt x="18929" y="34389"/>
                    <a:pt x="20227" y="27005"/>
                  </a:cubicBezTo>
                  <a:cubicBezTo>
                    <a:pt x="20842" y="23742"/>
                    <a:pt x="18246" y="22926"/>
                    <a:pt x="17562" y="20050"/>
                  </a:cubicBezTo>
                  <a:cubicBezTo>
                    <a:pt x="16947" y="18418"/>
                    <a:pt x="17562" y="16787"/>
                    <a:pt x="16947" y="14726"/>
                  </a:cubicBezTo>
                  <a:cubicBezTo>
                    <a:pt x="16332" y="13094"/>
                    <a:pt x="14965" y="11892"/>
                    <a:pt x="14965" y="9831"/>
                  </a:cubicBezTo>
                  <a:cubicBezTo>
                    <a:pt x="13052" y="4078"/>
                    <a:pt x="13052" y="4078"/>
                    <a:pt x="13052" y="407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0" name="Shape 2957">
              <a:extLst>
                <a:ext uri="{FF2B5EF4-FFF2-40B4-BE49-F238E27FC236}">
                  <a16:creationId xmlns:a16="http://schemas.microsoft.com/office/drawing/2014/main" id="{70847C6A-F3FF-6A9D-926D-5CEC63DA34DF}"/>
                </a:ext>
              </a:extLst>
            </p:cNvPr>
            <p:cNvSpPr/>
            <p:nvPr/>
          </p:nvSpPr>
          <p:spPr>
            <a:xfrm>
              <a:off x="15767629" y="11678171"/>
              <a:ext cx="564851" cy="6831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637"/>
                  </a:moveTo>
                  <a:lnTo>
                    <a:pt x="0" y="6637"/>
                  </a:lnTo>
                  <a:cubicBezTo>
                    <a:pt x="4119" y="6637"/>
                    <a:pt x="8133" y="8296"/>
                    <a:pt x="10140" y="4978"/>
                  </a:cubicBezTo>
                  <a:cubicBezTo>
                    <a:pt x="15211" y="0"/>
                    <a:pt x="20176" y="1659"/>
                    <a:pt x="26197" y="2445"/>
                  </a:cubicBezTo>
                  <a:cubicBezTo>
                    <a:pt x="31267" y="3318"/>
                    <a:pt x="35281" y="1659"/>
                    <a:pt x="40352" y="3318"/>
                  </a:cubicBezTo>
                  <a:cubicBezTo>
                    <a:pt x="47429" y="4978"/>
                    <a:pt x="49436" y="9082"/>
                    <a:pt x="57464" y="9082"/>
                  </a:cubicBezTo>
                  <a:cubicBezTo>
                    <a:pt x="64542" y="9082"/>
                    <a:pt x="70563" y="4978"/>
                    <a:pt x="77640" y="4104"/>
                  </a:cubicBezTo>
                  <a:lnTo>
                    <a:pt x="77640" y="4104"/>
                  </a:lnTo>
                  <a:cubicBezTo>
                    <a:pt x="80598" y="15807"/>
                    <a:pt x="80598" y="15807"/>
                    <a:pt x="80598" y="15807"/>
                  </a:cubicBezTo>
                  <a:cubicBezTo>
                    <a:pt x="80598" y="20000"/>
                    <a:pt x="82711" y="22445"/>
                    <a:pt x="83661" y="25764"/>
                  </a:cubicBezTo>
                  <a:cubicBezTo>
                    <a:pt x="84612" y="29956"/>
                    <a:pt x="83661" y="33275"/>
                    <a:pt x="84612" y="36593"/>
                  </a:cubicBezTo>
                  <a:cubicBezTo>
                    <a:pt x="85669" y="42445"/>
                    <a:pt x="89683" y="44104"/>
                    <a:pt x="88732" y="50742"/>
                  </a:cubicBezTo>
                  <a:cubicBezTo>
                    <a:pt x="86725" y="65764"/>
                    <a:pt x="106795" y="54148"/>
                    <a:pt x="111866" y="57467"/>
                  </a:cubicBezTo>
                  <a:cubicBezTo>
                    <a:pt x="115880" y="60786"/>
                    <a:pt x="112816" y="71615"/>
                    <a:pt x="115880" y="74934"/>
                  </a:cubicBezTo>
                  <a:cubicBezTo>
                    <a:pt x="118943" y="77467"/>
                    <a:pt x="118943" y="79912"/>
                    <a:pt x="119894" y="83231"/>
                  </a:cubicBezTo>
                  <a:cubicBezTo>
                    <a:pt x="118943" y="88209"/>
                    <a:pt x="117887" y="92401"/>
                    <a:pt x="111866" y="94061"/>
                  </a:cubicBezTo>
                  <a:cubicBezTo>
                    <a:pt x="105845" y="95720"/>
                    <a:pt x="105845" y="97379"/>
                    <a:pt x="102781" y="101572"/>
                  </a:cubicBezTo>
                  <a:cubicBezTo>
                    <a:pt x="96760" y="108209"/>
                    <a:pt x="82711" y="104890"/>
                    <a:pt x="76584" y="109956"/>
                  </a:cubicBezTo>
                  <a:cubicBezTo>
                    <a:pt x="74577" y="112401"/>
                    <a:pt x="73521" y="112401"/>
                    <a:pt x="70563" y="112401"/>
                  </a:cubicBezTo>
                  <a:cubicBezTo>
                    <a:pt x="66549" y="112401"/>
                    <a:pt x="65492" y="112401"/>
                    <a:pt x="61478" y="113275"/>
                  </a:cubicBezTo>
                  <a:cubicBezTo>
                    <a:pt x="57464" y="118253"/>
                    <a:pt x="57464" y="118253"/>
                    <a:pt x="57464" y="118253"/>
                  </a:cubicBezTo>
                  <a:lnTo>
                    <a:pt x="57464" y="118253"/>
                  </a:lnTo>
                  <a:cubicBezTo>
                    <a:pt x="54507" y="119039"/>
                    <a:pt x="51443" y="119912"/>
                    <a:pt x="48380" y="118253"/>
                  </a:cubicBezTo>
                  <a:cubicBezTo>
                    <a:pt x="45316" y="117379"/>
                    <a:pt x="44366" y="114061"/>
                    <a:pt x="42359" y="111528"/>
                  </a:cubicBezTo>
                  <a:cubicBezTo>
                    <a:pt x="40352" y="109956"/>
                    <a:pt x="39295" y="108209"/>
                    <a:pt x="37288" y="106550"/>
                  </a:cubicBezTo>
                  <a:lnTo>
                    <a:pt x="37288" y="106550"/>
                  </a:lnTo>
                  <a:cubicBezTo>
                    <a:pt x="39295" y="102445"/>
                    <a:pt x="34330" y="98253"/>
                    <a:pt x="34330" y="94061"/>
                  </a:cubicBezTo>
                  <a:cubicBezTo>
                    <a:pt x="34330" y="88209"/>
                    <a:pt x="28204" y="83231"/>
                    <a:pt x="27253" y="77467"/>
                  </a:cubicBezTo>
                  <a:cubicBezTo>
                    <a:pt x="23239" y="63231"/>
                    <a:pt x="8133" y="54148"/>
                    <a:pt x="12147" y="37467"/>
                  </a:cubicBezTo>
                  <a:cubicBezTo>
                    <a:pt x="14154" y="33275"/>
                    <a:pt x="12147" y="29082"/>
                    <a:pt x="8133" y="26637"/>
                  </a:cubicBezTo>
                  <a:cubicBezTo>
                    <a:pt x="5070" y="24104"/>
                    <a:pt x="5070" y="17467"/>
                    <a:pt x="4119" y="14148"/>
                  </a:cubicBezTo>
                  <a:cubicBezTo>
                    <a:pt x="4119" y="11615"/>
                    <a:pt x="1056" y="9082"/>
                    <a:pt x="0" y="6637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1" name="Shape 2958">
              <a:extLst>
                <a:ext uri="{FF2B5EF4-FFF2-40B4-BE49-F238E27FC236}">
                  <a16:creationId xmlns:a16="http://schemas.microsoft.com/office/drawing/2014/main" id="{BA699927-E89B-E677-2C5A-24DFB9F5927E}"/>
                </a:ext>
              </a:extLst>
            </p:cNvPr>
            <p:cNvSpPr/>
            <p:nvPr/>
          </p:nvSpPr>
          <p:spPr>
            <a:xfrm>
              <a:off x="17153485" y="12746642"/>
              <a:ext cx="606450" cy="7969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10" y="10031"/>
                  </a:moveTo>
                  <a:lnTo>
                    <a:pt x="33710" y="10031"/>
                  </a:lnTo>
                  <a:cubicBezTo>
                    <a:pt x="35577" y="14298"/>
                    <a:pt x="35577" y="14298"/>
                    <a:pt x="35577" y="14298"/>
                  </a:cubicBezTo>
                  <a:cubicBezTo>
                    <a:pt x="35577" y="17816"/>
                    <a:pt x="23390" y="22158"/>
                    <a:pt x="19656" y="23580"/>
                  </a:cubicBezTo>
                  <a:cubicBezTo>
                    <a:pt x="14152" y="25003"/>
                    <a:pt x="12285" y="27847"/>
                    <a:pt x="7567" y="30018"/>
                  </a:cubicBezTo>
                  <a:cubicBezTo>
                    <a:pt x="0" y="33537"/>
                    <a:pt x="1965" y="44242"/>
                    <a:pt x="1965" y="50679"/>
                  </a:cubicBezTo>
                  <a:cubicBezTo>
                    <a:pt x="982" y="60636"/>
                    <a:pt x="2850" y="63555"/>
                    <a:pt x="12285" y="70667"/>
                  </a:cubicBezTo>
                  <a:cubicBezTo>
                    <a:pt x="12285" y="73512"/>
                    <a:pt x="14152" y="74934"/>
                    <a:pt x="14152" y="77779"/>
                  </a:cubicBezTo>
                  <a:cubicBezTo>
                    <a:pt x="14152" y="80623"/>
                    <a:pt x="16019" y="83543"/>
                    <a:pt x="16904" y="86388"/>
                  </a:cubicBezTo>
                  <a:cubicBezTo>
                    <a:pt x="18771" y="88484"/>
                    <a:pt x="19656" y="94248"/>
                    <a:pt x="19656" y="96344"/>
                  </a:cubicBezTo>
                  <a:lnTo>
                    <a:pt x="19656" y="96344"/>
                  </a:lnTo>
                  <a:cubicBezTo>
                    <a:pt x="20540" y="96344"/>
                    <a:pt x="21523" y="95670"/>
                    <a:pt x="22407" y="94922"/>
                  </a:cubicBezTo>
                  <a:cubicBezTo>
                    <a:pt x="25257" y="93499"/>
                    <a:pt x="31842" y="89232"/>
                    <a:pt x="33710" y="92825"/>
                  </a:cubicBezTo>
                  <a:cubicBezTo>
                    <a:pt x="35577" y="95670"/>
                    <a:pt x="38427" y="97092"/>
                    <a:pt x="42162" y="97092"/>
                  </a:cubicBezTo>
                  <a:cubicBezTo>
                    <a:pt x="44029" y="97766"/>
                    <a:pt x="44029" y="101359"/>
                    <a:pt x="44029" y="102782"/>
                  </a:cubicBezTo>
                  <a:cubicBezTo>
                    <a:pt x="46781" y="119251"/>
                    <a:pt x="60933" y="104204"/>
                    <a:pt x="65552" y="110642"/>
                  </a:cubicBezTo>
                  <a:cubicBezTo>
                    <a:pt x="66535" y="112813"/>
                    <a:pt x="73022" y="119925"/>
                    <a:pt x="73022" y="112813"/>
                  </a:cubicBezTo>
                  <a:cubicBezTo>
                    <a:pt x="73022" y="109968"/>
                    <a:pt x="75872" y="109968"/>
                    <a:pt x="78722" y="109220"/>
                  </a:cubicBezTo>
                  <a:cubicBezTo>
                    <a:pt x="81474" y="108471"/>
                    <a:pt x="81474" y="104204"/>
                    <a:pt x="84324" y="102782"/>
                  </a:cubicBezTo>
                  <a:cubicBezTo>
                    <a:pt x="94643" y="100611"/>
                    <a:pt x="89926" y="95670"/>
                    <a:pt x="89926" y="89981"/>
                  </a:cubicBezTo>
                  <a:cubicBezTo>
                    <a:pt x="89926" y="85639"/>
                    <a:pt x="92776" y="82794"/>
                    <a:pt x="96511" y="79276"/>
                  </a:cubicBezTo>
                  <a:cubicBezTo>
                    <a:pt x="103095" y="74260"/>
                    <a:pt x="111449" y="73512"/>
                    <a:pt x="117051" y="68496"/>
                  </a:cubicBezTo>
                  <a:cubicBezTo>
                    <a:pt x="119901" y="67074"/>
                    <a:pt x="117051" y="63555"/>
                    <a:pt x="116167" y="62133"/>
                  </a:cubicBezTo>
                  <a:cubicBezTo>
                    <a:pt x="115282" y="58540"/>
                    <a:pt x="116167" y="54273"/>
                    <a:pt x="117051" y="50679"/>
                  </a:cubicBezTo>
                  <a:lnTo>
                    <a:pt x="117051" y="50679"/>
                  </a:lnTo>
                  <a:cubicBezTo>
                    <a:pt x="103980" y="43568"/>
                    <a:pt x="92776" y="31366"/>
                    <a:pt x="77739" y="27847"/>
                  </a:cubicBezTo>
                  <a:cubicBezTo>
                    <a:pt x="69287" y="25676"/>
                    <a:pt x="60933" y="14971"/>
                    <a:pt x="56216" y="8533"/>
                  </a:cubicBezTo>
                  <a:lnTo>
                    <a:pt x="56216" y="8533"/>
                  </a:lnTo>
                  <a:cubicBezTo>
                    <a:pt x="52481" y="9282"/>
                    <a:pt x="44029" y="7860"/>
                    <a:pt x="43046" y="5015"/>
                  </a:cubicBezTo>
                  <a:cubicBezTo>
                    <a:pt x="41179" y="1422"/>
                    <a:pt x="37444" y="0"/>
                    <a:pt x="33710" y="2844"/>
                  </a:cubicBezTo>
                  <a:cubicBezTo>
                    <a:pt x="32727" y="4266"/>
                    <a:pt x="33710" y="7860"/>
                    <a:pt x="33710" y="10031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2" name="Shape 2959">
              <a:extLst>
                <a:ext uri="{FF2B5EF4-FFF2-40B4-BE49-F238E27FC236}">
                  <a16:creationId xmlns:a16="http://schemas.microsoft.com/office/drawing/2014/main" id="{EEE991D3-660A-6792-8140-1DA686720538}"/>
                </a:ext>
              </a:extLst>
            </p:cNvPr>
            <p:cNvSpPr/>
            <p:nvPr/>
          </p:nvSpPr>
          <p:spPr>
            <a:xfrm>
              <a:off x="16695912" y="12713800"/>
              <a:ext cx="639289" cy="8998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3552"/>
                  </a:moveTo>
                  <a:lnTo>
                    <a:pt x="0" y="43552"/>
                  </a:lnTo>
                  <a:cubicBezTo>
                    <a:pt x="9696" y="42294"/>
                    <a:pt x="9696" y="42294"/>
                    <a:pt x="9696" y="42294"/>
                  </a:cubicBezTo>
                  <a:cubicBezTo>
                    <a:pt x="16876" y="41036"/>
                    <a:pt x="7925" y="26541"/>
                    <a:pt x="23123" y="24622"/>
                  </a:cubicBezTo>
                  <a:cubicBezTo>
                    <a:pt x="29277" y="23364"/>
                    <a:pt x="30209" y="22107"/>
                    <a:pt x="33752" y="18334"/>
                  </a:cubicBezTo>
                  <a:cubicBezTo>
                    <a:pt x="36363" y="14495"/>
                    <a:pt x="38228" y="10722"/>
                    <a:pt x="40000" y="6949"/>
                  </a:cubicBezTo>
                  <a:lnTo>
                    <a:pt x="40000" y="6949"/>
                  </a:lnTo>
                  <a:cubicBezTo>
                    <a:pt x="54172" y="9464"/>
                    <a:pt x="54172" y="9464"/>
                    <a:pt x="54172" y="9464"/>
                  </a:cubicBezTo>
                  <a:cubicBezTo>
                    <a:pt x="56876" y="10126"/>
                    <a:pt x="61258" y="6949"/>
                    <a:pt x="63962" y="5692"/>
                  </a:cubicBezTo>
                  <a:cubicBezTo>
                    <a:pt x="65734" y="4434"/>
                    <a:pt x="69277" y="661"/>
                    <a:pt x="71981" y="0"/>
                  </a:cubicBezTo>
                  <a:cubicBezTo>
                    <a:pt x="73752" y="0"/>
                    <a:pt x="72820" y="3772"/>
                    <a:pt x="72820" y="5030"/>
                  </a:cubicBezTo>
                  <a:cubicBezTo>
                    <a:pt x="72820" y="8207"/>
                    <a:pt x="73752" y="11980"/>
                    <a:pt x="79067" y="13303"/>
                  </a:cubicBezTo>
                  <a:cubicBezTo>
                    <a:pt x="82610" y="13899"/>
                    <a:pt x="87086" y="10722"/>
                    <a:pt x="91561" y="11384"/>
                  </a:cubicBezTo>
                  <a:cubicBezTo>
                    <a:pt x="95104" y="12642"/>
                    <a:pt x="103123" y="8869"/>
                    <a:pt x="105641" y="11980"/>
                  </a:cubicBezTo>
                  <a:cubicBezTo>
                    <a:pt x="108344" y="14495"/>
                    <a:pt x="115431" y="13899"/>
                    <a:pt x="118135" y="13303"/>
                  </a:cubicBezTo>
                  <a:lnTo>
                    <a:pt x="118135" y="13303"/>
                  </a:lnTo>
                  <a:cubicBezTo>
                    <a:pt x="119906" y="17076"/>
                    <a:pt x="119906" y="17076"/>
                    <a:pt x="119906" y="17076"/>
                  </a:cubicBezTo>
                  <a:cubicBezTo>
                    <a:pt x="119906" y="20187"/>
                    <a:pt x="108344" y="24026"/>
                    <a:pt x="104801" y="25284"/>
                  </a:cubicBezTo>
                  <a:cubicBezTo>
                    <a:pt x="99580" y="26541"/>
                    <a:pt x="97808" y="29056"/>
                    <a:pt x="93333" y="30976"/>
                  </a:cubicBezTo>
                  <a:cubicBezTo>
                    <a:pt x="86153" y="34087"/>
                    <a:pt x="88018" y="43552"/>
                    <a:pt x="88018" y="49244"/>
                  </a:cubicBezTo>
                  <a:cubicBezTo>
                    <a:pt x="87086" y="58047"/>
                    <a:pt x="88857" y="60628"/>
                    <a:pt x="97808" y="66916"/>
                  </a:cubicBezTo>
                  <a:cubicBezTo>
                    <a:pt x="97808" y="69431"/>
                    <a:pt x="99580" y="70689"/>
                    <a:pt x="99580" y="73204"/>
                  </a:cubicBezTo>
                  <a:cubicBezTo>
                    <a:pt x="99580" y="75719"/>
                    <a:pt x="101351" y="78301"/>
                    <a:pt x="102191" y="80816"/>
                  </a:cubicBezTo>
                  <a:cubicBezTo>
                    <a:pt x="103962" y="82669"/>
                    <a:pt x="104801" y="87766"/>
                    <a:pt x="104801" y="89619"/>
                  </a:cubicBezTo>
                  <a:lnTo>
                    <a:pt x="104801" y="89619"/>
                  </a:lnTo>
                  <a:cubicBezTo>
                    <a:pt x="100419" y="91538"/>
                    <a:pt x="97808" y="90876"/>
                    <a:pt x="91561" y="90876"/>
                  </a:cubicBezTo>
                  <a:cubicBezTo>
                    <a:pt x="82610" y="90876"/>
                    <a:pt x="82610" y="99150"/>
                    <a:pt x="76456" y="98488"/>
                  </a:cubicBezTo>
                  <a:cubicBezTo>
                    <a:pt x="63962" y="98488"/>
                    <a:pt x="69277" y="102923"/>
                    <a:pt x="65734" y="108549"/>
                  </a:cubicBezTo>
                  <a:cubicBezTo>
                    <a:pt x="63962" y="111726"/>
                    <a:pt x="52400" y="117418"/>
                    <a:pt x="48018" y="119338"/>
                  </a:cubicBezTo>
                  <a:cubicBezTo>
                    <a:pt x="46153" y="119933"/>
                    <a:pt x="37296" y="108549"/>
                    <a:pt x="35524" y="106696"/>
                  </a:cubicBezTo>
                  <a:cubicBezTo>
                    <a:pt x="32820" y="103519"/>
                    <a:pt x="26666" y="108549"/>
                    <a:pt x="25734" y="102261"/>
                  </a:cubicBezTo>
                  <a:cubicBezTo>
                    <a:pt x="23962" y="97231"/>
                    <a:pt x="22191" y="86508"/>
                    <a:pt x="33752" y="87104"/>
                  </a:cubicBezTo>
                  <a:cubicBezTo>
                    <a:pt x="39067" y="87766"/>
                    <a:pt x="41771" y="81412"/>
                    <a:pt x="41771" y="78301"/>
                  </a:cubicBezTo>
                  <a:cubicBezTo>
                    <a:pt x="41771" y="75719"/>
                    <a:pt x="40839" y="73204"/>
                    <a:pt x="40839" y="70689"/>
                  </a:cubicBezTo>
                  <a:cubicBezTo>
                    <a:pt x="40839" y="68836"/>
                    <a:pt x="43543" y="66916"/>
                    <a:pt x="43543" y="65659"/>
                  </a:cubicBezTo>
                  <a:cubicBezTo>
                    <a:pt x="43543" y="62482"/>
                    <a:pt x="28438" y="61224"/>
                    <a:pt x="35524" y="58047"/>
                  </a:cubicBezTo>
                  <a:cubicBezTo>
                    <a:pt x="38228" y="56789"/>
                    <a:pt x="44382" y="55532"/>
                    <a:pt x="44382" y="54274"/>
                  </a:cubicBezTo>
                  <a:cubicBezTo>
                    <a:pt x="44382" y="51759"/>
                    <a:pt x="40839" y="48648"/>
                    <a:pt x="37296" y="47986"/>
                  </a:cubicBezTo>
                  <a:cubicBezTo>
                    <a:pt x="34685" y="47324"/>
                    <a:pt x="30209" y="48648"/>
                    <a:pt x="26666" y="47986"/>
                  </a:cubicBezTo>
                  <a:cubicBezTo>
                    <a:pt x="24895" y="47986"/>
                    <a:pt x="23123" y="44809"/>
                    <a:pt x="20419" y="46067"/>
                  </a:cubicBezTo>
                  <a:cubicBezTo>
                    <a:pt x="17715" y="47986"/>
                    <a:pt x="14172" y="51759"/>
                    <a:pt x="10629" y="51163"/>
                  </a:cubicBezTo>
                  <a:cubicBezTo>
                    <a:pt x="7925" y="50501"/>
                    <a:pt x="0" y="47324"/>
                    <a:pt x="0" y="45471"/>
                  </a:cubicBezTo>
                  <a:cubicBezTo>
                    <a:pt x="0" y="44809"/>
                    <a:pt x="0" y="44214"/>
                    <a:pt x="0" y="43552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3" name="Shape 2960">
              <a:extLst>
                <a:ext uri="{FF2B5EF4-FFF2-40B4-BE49-F238E27FC236}">
                  <a16:creationId xmlns:a16="http://schemas.microsoft.com/office/drawing/2014/main" id="{CF9E40F8-358E-9C79-D575-89267C8180ED}"/>
                </a:ext>
              </a:extLst>
            </p:cNvPr>
            <p:cNvSpPr/>
            <p:nvPr/>
          </p:nvSpPr>
          <p:spPr>
            <a:xfrm>
              <a:off x="16842596" y="12525503"/>
              <a:ext cx="597692" cy="2977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377" y="97038"/>
                  </a:moveTo>
                  <a:lnTo>
                    <a:pt x="13377" y="97038"/>
                  </a:lnTo>
                  <a:cubicBezTo>
                    <a:pt x="28552" y="104625"/>
                    <a:pt x="28552" y="104625"/>
                    <a:pt x="28552" y="104625"/>
                  </a:cubicBezTo>
                  <a:cubicBezTo>
                    <a:pt x="31447" y="106622"/>
                    <a:pt x="36139" y="97038"/>
                    <a:pt x="39034" y="93244"/>
                  </a:cubicBezTo>
                  <a:cubicBezTo>
                    <a:pt x="40931" y="89450"/>
                    <a:pt x="44725" y="78069"/>
                    <a:pt x="47620" y="76073"/>
                  </a:cubicBezTo>
                  <a:cubicBezTo>
                    <a:pt x="49517" y="76073"/>
                    <a:pt x="48519" y="87454"/>
                    <a:pt x="48519" y="91247"/>
                  </a:cubicBezTo>
                  <a:cubicBezTo>
                    <a:pt x="48519" y="100831"/>
                    <a:pt x="49517" y="112212"/>
                    <a:pt x="55207" y="116206"/>
                  </a:cubicBezTo>
                  <a:cubicBezTo>
                    <a:pt x="59001" y="118003"/>
                    <a:pt x="63793" y="108419"/>
                    <a:pt x="68585" y="110415"/>
                  </a:cubicBezTo>
                  <a:cubicBezTo>
                    <a:pt x="72379" y="114209"/>
                    <a:pt x="80965" y="102828"/>
                    <a:pt x="83660" y="112212"/>
                  </a:cubicBezTo>
                  <a:cubicBezTo>
                    <a:pt x="86555" y="119800"/>
                    <a:pt x="94143" y="118003"/>
                    <a:pt x="97038" y="116206"/>
                  </a:cubicBezTo>
                  <a:lnTo>
                    <a:pt x="97038" y="116206"/>
                  </a:lnTo>
                  <a:cubicBezTo>
                    <a:pt x="97038" y="110415"/>
                    <a:pt x="96039" y="100831"/>
                    <a:pt x="97038" y="97038"/>
                  </a:cubicBezTo>
                  <a:cubicBezTo>
                    <a:pt x="100831" y="89450"/>
                    <a:pt x="104625" y="93244"/>
                    <a:pt x="106522" y="102828"/>
                  </a:cubicBezTo>
                  <a:cubicBezTo>
                    <a:pt x="107520" y="110415"/>
                    <a:pt x="116106" y="114209"/>
                    <a:pt x="119900" y="112212"/>
                  </a:cubicBezTo>
                  <a:lnTo>
                    <a:pt x="119900" y="112212"/>
                  </a:lnTo>
                  <a:cubicBezTo>
                    <a:pt x="118901" y="112212"/>
                    <a:pt x="118901" y="110415"/>
                    <a:pt x="118901" y="108419"/>
                  </a:cubicBezTo>
                  <a:cubicBezTo>
                    <a:pt x="114209" y="85657"/>
                    <a:pt x="104625" y="57104"/>
                    <a:pt x="98036" y="36139"/>
                  </a:cubicBezTo>
                  <a:cubicBezTo>
                    <a:pt x="91347" y="15174"/>
                    <a:pt x="76173" y="0"/>
                    <a:pt x="63793" y="5590"/>
                  </a:cubicBezTo>
                  <a:cubicBezTo>
                    <a:pt x="54309" y="9384"/>
                    <a:pt x="45723" y="9384"/>
                    <a:pt x="36139" y="11381"/>
                  </a:cubicBezTo>
                  <a:cubicBezTo>
                    <a:pt x="27653" y="15174"/>
                    <a:pt x="17171" y="11381"/>
                    <a:pt x="9484" y="18968"/>
                  </a:cubicBezTo>
                  <a:cubicBezTo>
                    <a:pt x="8585" y="20965"/>
                    <a:pt x="7687" y="20965"/>
                    <a:pt x="6688" y="20965"/>
                  </a:cubicBezTo>
                  <a:lnTo>
                    <a:pt x="6688" y="20965"/>
                  </a:lnTo>
                  <a:cubicBezTo>
                    <a:pt x="5690" y="28552"/>
                    <a:pt x="3793" y="39933"/>
                    <a:pt x="1896" y="47520"/>
                  </a:cubicBezTo>
                  <a:cubicBezTo>
                    <a:pt x="0" y="55108"/>
                    <a:pt x="0" y="58901"/>
                    <a:pt x="2895" y="66489"/>
                  </a:cubicBezTo>
                  <a:cubicBezTo>
                    <a:pt x="6688" y="76073"/>
                    <a:pt x="12379" y="83660"/>
                    <a:pt x="13377" y="97038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4" name="Shape 2961">
              <a:extLst>
                <a:ext uri="{FF2B5EF4-FFF2-40B4-BE49-F238E27FC236}">
                  <a16:creationId xmlns:a16="http://schemas.microsoft.com/office/drawing/2014/main" id="{2ACAC1A8-E048-322C-1FA4-B3248BB67B9F}"/>
                </a:ext>
              </a:extLst>
            </p:cNvPr>
            <p:cNvSpPr/>
            <p:nvPr/>
          </p:nvSpPr>
          <p:spPr>
            <a:xfrm>
              <a:off x="14701412" y="10062325"/>
              <a:ext cx="1359586" cy="12939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648" y="23732"/>
                  </a:moveTo>
                  <a:lnTo>
                    <a:pt x="108648" y="23732"/>
                  </a:lnTo>
                  <a:cubicBezTo>
                    <a:pt x="108648" y="21935"/>
                    <a:pt x="108254" y="20184"/>
                    <a:pt x="108254" y="18433"/>
                  </a:cubicBezTo>
                  <a:cubicBezTo>
                    <a:pt x="108254" y="15806"/>
                    <a:pt x="110314" y="16267"/>
                    <a:pt x="112417" y="16682"/>
                  </a:cubicBezTo>
                  <a:cubicBezTo>
                    <a:pt x="114083" y="16682"/>
                    <a:pt x="117414" y="15345"/>
                    <a:pt x="118685" y="15806"/>
                  </a:cubicBezTo>
                  <a:cubicBezTo>
                    <a:pt x="118685" y="17557"/>
                    <a:pt x="117852" y="18894"/>
                    <a:pt x="117852" y="20645"/>
                  </a:cubicBezTo>
                  <a:cubicBezTo>
                    <a:pt x="118246" y="22396"/>
                    <a:pt x="118246" y="23271"/>
                    <a:pt x="117019" y="24608"/>
                  </a:cubicBezTo>
                  <a:cubicBezTo>
                    <a:pt x="116186" y="25483"/>
                    <a:pt x="115748" y="25483"/>
                    <a:pt x="115354" y="26359"/>
                  </a:cubicBezTo>
                  <a:cubicBezTo>
                    <a:pt x="114521" y="28110"/>
                    <a:pt x="113688" y="29861"/>
                    <a:pt x="112023" y="30322"/>
                  </a:cubicBezTo>
                  <a:cubicBezTo>
                    <a:pt x="108648" y="31198"/>
                    <a:pt x="108648" y="28110"/>
                    <a:pt x="108648" y="25898"/>
                  </a:cubicBezTo>
                  <a:cubicBezTo>
                    <a:pt x="108648" y="23732"/>
                    <a:pt x="108648" y="23732"/>
                    <a:pt x="108648" y="23732"/>
                  </a:cubicBezTo>
                  <a:close/>
                  <a:moveTo>
                    <a:pt x="116625" y="7880"/>
                  </a:moveTo>
                  <a:lnTo>
                    <a:pt x="116625" y="7880"/>
                  </a:lnTo>
                  <a:cubicBezTo>
                    <a:pt x="115748" y="8341"/>
                    <a:pt x="114521" y="7880"/>
                    <a:pt x="114083" y="7465"/>
                  </a:cubicBezTo>
                  <a:cubicBezTo>
                    <a:pt x="113250" y="7004"/>
                    <a:pt x="112023" y="5714"/>
                    <a:pt x="111585" y="5253"/>
                  </a:cubicBezTo>
                  <a:cubicBezTo>
                    <a:pt x="110752" y="4377"/>
                    <a:pt x="109919" y="414"/>
                    <a:pt x="111585" y="0"/>
                  </a:cubicBezTo>
                  <a:cubicBezTo>
                    <a:pt x="112417" y="0"/>
                    <a:pt x="112812" y="414"/>
                    <a:pt x="113688" y="414"/>
                  </a:cubicBezTo>
                  <a:cubicBezTo>
                    <a:pt x="114915" y="414"/>
                    <a:pt x="116625" y="414"/>
                    <a:pt x="117852" y="875"/>
                  </a:cubicBezTo>
                  <a:cubicBezTo>
                    <a:pt x="118685" y="1290"/>
                    <a:pt x="118685" y="4792"/>
                    <a:pt x="118685" y="5714"/>
                  </a:cubicBezTo>
                  <a:cubicBezTo>
                    <a:pt x="119123" y="7880"/>
                    <a:pt x="119956" y="9216"/>
                    <a:pt x="117019" y="9216"/>
                  </a:cubicBezTo>
                  <a:cubicBezTo>
                    <a:pt x="116625" y="7880"/>
                    <a:pt x="116625" y="7880"/>
                    <a:pt x="116625" y="7880"/>
                  </a:cubicBezTo>
                  <a:close/>
                  <a:moveTo>
                    <a:pt x="95719" y="38202"/>
                  </a:moveTo>
                  <a:lnTo>
                    <a:pt x="95719" y="38202"/>
                  </a:lnTo>
                  <a:cubicBezTo>
                    <a:pt x="94448" y="37788"/>
                    <a:pt x="93615" y="37788"/>
                    <a:pt x="93177" y="37788"/>
                  </a:cubicBezTo>
                  <a:cubicBezTo>
                    <a:pt x="91117" y="36912"/>
                    <a:pt x="90679" y="35115"/>
                    <a:pt x="89013" y="37788"/>
                  </a:cubicBezTo>
                  <a:cubicBezTo>
                    <a:pt x="86910" y="42165"/>
                    <a:pt x="82746" y="41290"/>
                    <a:pt x="79415" y="39953"/>
                  </a:cubicBezTo>
                  <a:cubicBezTo>
                    <a:pt x="76873" y="39124"/>
                    <a:pt x="77311" y="44377"/>
                    <a:pt x="75646" y="45668"/>
                  </a:cubicBezTo>
                  <a:cubicBezTo>
                    <a:pt x="73148" y="48341"/>
                    <a:pt x="69379" y="46129"/>
                    <a:pt x="66442" y="47880"/>
                  </a:cubicBezTo>
                  <a:cubicBezTo>
                    <a:pt x="65171" y="48755"/>
                    <a:pt x="63944" y="46129"/>
                    <a:pt x="63506" y="45253"/>
                  </a:cubicBezTo>
                  <a:cubicBezTo>
                    <a:pt x="61446" y="43502"/>
                    <a:pt x="60569" y="46129"/>
                    <a:pt x="58904" y="45668"/>
                  </a:cubicBezTo>
                  <a:cubicBezTo>
                    <a:pt x="56406" y="44792"/>
                    <a:pt x="56406" y="40875"/>
                    <a:pt x="55573" y="38663"/>
                  </a:cubicBezTo>
                  <a:cubicBezTo>
                    <a:pt x="55573" y="36451"/>
                    <a:pt x="58509" y="33824"/>
                    <a:pt x="60175" y="32488"/>
                  </a:cubicBezTo>
                  <a:cubicBezTo>
                    <a:pt x="63506" y="31198"/>
                    <a:pt x="61446" y="29861"/>
                    <a:pt x="59780" y="28110"/>
                  </a:cubicBezTo>
                  <a:cubicBezTo>
                    <a:pt x="58509" y="26774"/>
                    <a:pt x="57238" y="25023"/>
                    <a:pt x="56844" y="23732"/>
                  </a:cubicBezTo>
                  <a:cubicBezTo>
                    <a:pt x="55178" y="19769"/>
                    <a:pt x="51804" y="13594"/>
                    <a:pt x="50138" y="7465"/>
                  </a:cubicBezTo>
                  <a:lnTo>
                    <a:pt x="50138" y="7465"/>
                  </a:lnTo>
                  <a:cubicBezTo>
                    <a:pt x="46807" y="7465"/>
                    <a:pt x="40540" y="7004"/>
                    <a:pt x="37604" y="9216"/>
                  </a:cubicBezTo>
                  <a:cubicBezTo>
                    <a:pt x="33440" y="11843"/>
                    <a:pt x="33440" y="6129"/>
                    <a:pt x="30065" y="5253"/>
                  </a:cubicBezTo>
                  <a:cubicBezTo>
                    <a:pt x="28400" y="5253"/>
                    <a:pt x="26340" y="7880"/>
                    <a:pt x="24674" y="8755"/>
                  </a:cubicBezTo>
                  <a:cubicBezTo>
                    <a:pt x="21738" y="9631"/>
                    <a:pt x="22132" y="12718"/>
                    <a:pt x="20467" y="14930"/>
                  </a:cubicBezTo>
                  <a:lnTo>
                    <a:pt x="20467" y="14930"/>
                  </a:lnTo>
                  <a:cubicBezTo>
                    <a:pt x="21300" y="19769"/>
                    <a:pt x="21300" y="19769"/>
                    <a:pt x="21300" y="19769"/>
                  </a:cubicBezTo>
                  <a:cubicBezTo>
                    <a:pt x="20861" y="22811"/>
                    <a:pt x="17969" y="22811"/>
                    <a:pt x="15865" y="24608"/>
                  </a:cubicBezTo>
                  <a:cubicBezTo>
                    <a:pt x="13761" y="26774"/>
                    <a:pt x="15865" y="36036"/>
                    <a:pt x="11263" y="35115"/>
                  </a:cubicBezTo>
                  <a:cubicBezTo>
                    <a:pt x="9598" y="34700"/>
                    <a:pt x="7932" y="32949"/>
                    <a:pt x="5829" y="34700"/>
                  </a:cubicBezTo>
                  <a:cubicBezTo>
                    <a:pt x="4601" y="35576"/>
                    <a:pt x="3330" y="36912"/>
                    <a:pt x="2059" y="38663"/>
                  </a:cubicBezTo>
                  <a:lnTo>
                    <a:pt x="2059" y="38663"/>
                  </a:lnTo>
                  <a:cubicBezTo>
                    <a:pt x="3769" y="42626"/>
                    <a:pt x="3769" y="42626"/>
                    <a:pt x="3769" y="42626"/>
                  </a:cubicBezTo>
                  <a:cubicBezTo>
                    <a:pt x="2498" y="44377"/>
                    <a:pt x="2059" y="45253"/>
                    <a:pt x="1665" y="47419"/>
                  </a:cubicBezTo>
                  <a:cubicBezTo>
                    <a:pt x="1665" y="48341"/>
                    <a:pt x="2059" y="49216"/>
                    <a:pt x="1665" y="50092"/>
                  </a:cubicBezTo>
                  <a:cubicBezTo>
                    <a:pt x="394" y="51843"/>
                    <a:pt x="0" y="54930"/>
                    <a:pt x="0" y="57096"/>
                  </a:cubicBezTo>
                  <a:cubicBezTo>
                    <a:pt x="394" y="59308"/>
                    <a:pt x="1665" y="61059"/>
                    <a:pt x="1665" y="63271"/>
                  </a:cubicBezTo>
                  <a:cubicBezTo>
                    <a:pt x="1665" y="64562"/>
                    <a:pt x="1227" y="65898"/>
                    <a:pt x="1665" y="67235"/>
                  </a:cubicBezTo>
                  <a:cubicBezTo>
                    <a:pt x="1665" y="68525"/>
                    <a:pt x="3330" y="74700"/>
                    <a:pt x="4601" y="75576"/>
                  </a:cubicBezTo>
                  <a:cubicBezTo>
                    <a:pt x="5829" y="76451"/>
                    <a:pt x="8765" y="76912"/>
                    <a:pt x="8765" y="79539"/>
                  </a:cubicBezTo>
                  <a:cubicBezTo>
                    <a:pt x="9159" y="82165"/>
                    <a:pt x="5434" y="85668"/>
                    <a:pt x="8765" y="87880"/>
                  </a:cubicBezTo>
                  <a:cubicBezTo>
                    <a:pt x="11263" y="89631"/>
                    <a:pt x="14638" y="90967"/>
                    <a:pt x="15865" y="94055"/>
                  </a:cubicBezTo>
                  <a:lnTo>
                    <a:pt x="15865" y="94055"/>
                  </a:lnTo>
                  <a:cubicBezTo>
                    <a:pt x="16303" y="94055"/>
                    <a:pt x="16303" y="94055"/>
                    <a:pt x="16303" y="94055"/>
                  </a:cubicBezTo>
                  <a:cubicBezTo>
                    <a:pt x="18363" y="92258"/>
                    <a:pt x="19634" y="89216"/>
                    <a:pt x="22132" y="89216"/>
                  </a:cubicBezTo>
                  <a:cubicBezTo>
                    <a:pt x="29671" y="89216"/>
                    <a:pt x="29671" y="89216"/>
                    <a:pt x="29671" y="89216"/>
                  </a:cubicBezTo>
                  <a:cubicBezTo>
                    <a:pt x="32169" y="89216"/>
                    <a:pt x="33834" y="88755"/>
                    <a:pt x="33834" y="91843"/>
                  </a:cubicBezTo>
                  <a:cubicBezTo>
                    <a:pt x="33834" y="96682"/>
                    <a:pt x="33834" y="111198"/>
                    <a:pt x="39707" y="112949"/>
                  </a:cubicBezTo>
                  <a:cubicBezTo>
                    <a:pt x="44309" y="114700"/>
                    <a:pt x="47640" y="112027"/>
                    <a:pt x="52636" y="115115"/>
                  </a:cubicBezTo>
                  <a:cubicBezTo>
                    <a:pt x="55573" y="117327"/>
                    <a:pt x="58071" y="119953"/>
                    <a:pt x="61840" y="117741"/>
                  </a:cubicBezTo>
                  <a:lnTo>
                    <a:pt x="61840" y="117741"/>
                  </a:lnTo>
                  <a:cubicBezTo>
                    <a:pt x="61008" y="115115"/>
                    <a:pt x="57677" y="113824"/>
                    <a:pt x="56406" y="111198"/>
                  </a:cubicBezTo>
                  <a:cubicBezTo>
                    <a:pt x="53469" y="104147"/>
                    <a:pt x="64777" y="104562"/>
                    <a:pt x="68108" y="101520"/>
                  </a:cubicBezTo>
                  <a:cubicBezTo>
                    <a:pt x="69379" y="100184"/>
                    <a:pt x="70606" y="97096"/>
                    <a:pt x="71482" y="95806"/>
                  </a:cubicBezTo>
                  <a:cubicBezTo>
                    <a:pt x="73148" y="92718"/>
                    <a:pt x="74375" y="89631"/>
                    <a:pt x="75208" y="86543"/>
                  </a:cubicBezTo>
                  <a:cubicBezTo>
                    <a:pt x="78582" y="82165"/>
                    <a:pt x="76479" y="79539"/>
                    <a:pt x="78144" y="75576"/>
                  </a:cubicBezTo>
                  <a:cubicBezTo>
                    <a:pt x="78582" y="74700"/>
                    <a:pt x="83184" y="69400"/>
                    <a:pt x="84017" y="68986"/>
                  </a:cubicBezTo>
                  <a:cubicBezTo>
                    <a:pt x="86077" y="68525"/>
                    <a:pt x="89408" y="69400"/>
                    <a:pt x="90679" y="67235"/>
                  </a:cubicBezTo>
                  <a:cubicBezTo>
                    <a:pt x="91512" y="65483"/>
                    <a:pt x="91512" y="65023"/>
                    <a:pt x="93177" y="63732"/>
                  </a:cubicBezTo>
                  <a:cubicBezTo>
                    <a:pt x="94010" y="62811"/>
                    <a:pt x="96946" y="58894"/>
                    <a:pt x="96113" y="57557"/>
                  </a:cubicBezTo>
                  <a:cubicBezTo>
                    <a:pt x="94010" y="55345"/>
                    <a:pt x="92344" y="54930"/>
                    <a:pt x="91950" y="51428"/>
                  </a:cubicBezTo>
                  <a:cubicBezTo>
                    <a:pt x="92344" y="50506"/>
                    <a:pt x="92344" y="49216"/>
                    <a:pt x="93177" y="48341"/>
                  </a:cubicBezTo>
                  <a:cubicBezTo>
                    <a:pt x="94010" y="47004"/>
                    <a:pt x="94886" y="45668"/>
                    <a:pt x="94886" y="43917"/>
                  </a:cubicBezTo>
                  <a:cubicBezTo>
                    <a:pt x="94886" y="42626"/>
                    <a:pt x="95281" y="39539"/>
                    <a:pt x="95719" y="38202"/>
                  </a:cubicBezTo>
                  <a:close/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5" name="Shape 2962">
              <a:extLst>
                <a:ext uri="{FF2B5EF4-FFF2-40B4-BE49-F238E27FC236}">
                  <a16:creationId xmlns:a16="http://schemas.microsoft.com/office/drawing/2014/main" id="{77216804-D7C1-31CA-7150-5321D81124F7}"/>
                </a:ext>
              </a:extLst>
            </p:cNvPr>
            <p:cNvSpPr/>
            <p:nvPr/>
          </p:nvSpPr>
          <p:spPr>
            <a:xfrm>
              <a:off x="15288159" y="12278092"/>
              <a:ext cx="871361" cy="6546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052" y="104236"/>
                  </a:moveTo>
                  <a:lnTo>
                    <a:pt x="13052" y="104236"/>
                  </a:lnTo>
                  <a:cubicBezTo>
                    <a:pt x="13052" y="102505"/>
                    <a:pt x="12437" y="99043"/>
                    <a:pt x="13052" y="97312"/>
                  </a:cubicBezTo>
                  <a:cubicBezTo>
                    <a:pt x="13667" y="97312"/>
                    <a:pt x="14350" y="96400"/>
                    <a:pt x="14350" y="97312"/>
                  </a:cubicBezTo>
                  <a:cubicBezTo>
                    <a:pt x="15034" y="97312"/>
                    <a:pt x="15649" y="97312"/>
                    <a:pt x="15649" y="97312"/>
                  </a:cubicBezTo>
                  <a:cubicBezTo>
                    <a:pt x="16332" y="98223"/>
                    <a:pt x="17630" y="98223"/>
                    <a:pt x="17630" y="99043"/>
                  </a:cubicBezTo>
                  <a:cubicBezTo>
                    <a:pt x="17630" y="100774"/>
                    <a:pt x="16947" y="101594"/>
                    <a:pt x="16947" y="104236"/>
                  </a:cubicBezTo>
                  <a:cubicBezTo>
                    <a:pt x="16947" y="104236"/>
                    <a:pt x="16947" y="105148"/>
                    <a:pt x="16332" y="105968"/>
                  </a:cubicBezTo>
                  <a:cubicBezTo>
                    <a:pt x="15649" y="105968"/>
                    <a:pt x="14350" y="105968"/>
                    <a:pt x="14350" y="105148"/>
                  </a:cubicBezTo>
                  <a:cubicBezTo>
                    <a:pt x="13052" y="104236"/>
                    <a:pt x="13052" y="104236"/>
                    <a:pt x="13052" y="104236"/>
                  </a:cubicBezTo>
                  <a:close/>
                  <a:moveTo>
                    <a:pt x="683" y="99863"/>
                  </a:moveTo>
                  <a:lnTo>
                    <a:pt x="683" y="99863"/>
                  </a:lnTo>
                  <a:cubicBezTo>
                    <a:pt x="1981" y="99043"/>
                    <a:pt x="3280" y="96400"/>
                    <a:pt x="5261" y="96400"/>
                  </a:cubicBezTo>
                  <a:cubicBezTo>
                    <a:pt x="7175" y="96400"/>
                    <a:pt x="8473" y="96400"/>
                    <a:pt x="10455" y="96400"/>
                  </a:cubicBezTo>
                  <a:cubicBezTo>
                    <a:pt x="10455" y="97312"/>
                    <a:pt x="9157" y="99043"/>
                    <a:pt x="9157" y="99863"/>
                  </a:cubicBezTo>
                  <a:cubicBezTo>
                    <a:pt x="7858" y="102505"/>
                    <a:pt x="7175" y="101594"/>
                    <a:pt x="5261" y="101594"/>
                  </a:cubicBezTo>
                  <a:cubicBezTo>
                    <a:pt x="4578" y="101594"/>
                    <a:pt x="3895" y="102505"/>
                    <a:pt x="3280" y="102505"/>
                  </a:cubicBezTo>
                  <a:cubicBezTo>
                    <a:pt x="1981" y="103416"/>
                    <a:pt x="1298" y="101594"/>
                    <a:pt x="0" y="101594"/>
                  </a:cubicBezTo>
                  <a:cubicBezTo>
                    <a:pt x="683" y="99863"/>
                    <a:pt x="683" y="99863"/>
                    <a:pt x="683" y="99863"/>
                  </a:cubicBezTo>
                  <a:close/>
                  <a:moveTo>
                    <a:pt x="54123" y="101594"/>
                  </a:moveTo>
                  <a:lnTo>
                    <a:pt x="54123" y="101594"/>
                  </a:lnTo>
                  <a:cubicBezTo>
                    <a:pt x="52824" y="100774"/>
                    <a:pt x="50842" y="95580"/>
                    <a:pt x="50227" y="93849"/>
                  </a:cubicBezTo>
                  <a:cubicBezTo>
                    <a:pt x="50227" y="90296"/>
                    <a:pt x="51526" y="88656"/>
                    <a:pt x="52824" y="86833"/>
                  </a:cubicBezTo>
                  <a:cubicBezTo>
                    <a:pt x="54738" y="83371"/>
                    <a:pt x="52141" y="73895"/>
                    <a:pt x="55421" y="72984"/>
                  </a:cubicBezTo>
                  <a:cubicBezTo>
                    <a:pt x="57403" y="72072"/>
                    <a:pt x="57403" y="79088"/>
                    <a:pt x="58018" y="80820"/>
                  </a:cubicBezTo>
                  <a:cubicBezTo>
                    <a:pt x="58018" y="83371"/>
                    <a:pt x="58633" y="86013"/>
                    <a:pt x="58633" y="88656"/>
                  </a:cubicBezTo>
                  <a:cubicBezTo>
                    <a:pt x="58633" y="92118"/>
                    <a:pt x="57403" y="96400"/>
                    <a:pt x="58018" y="99863"/>
                  </a:cubicBezTo>
                  <a:cubicBezTo>
                    <a:pt x="58018" y="100774"/>
                    <a:pt x="58633" y="103416"/>
                    <a:pt x="58633" y="104236"/>
                  </a:cubicBezTo>
                  <a:cubicBezTo>
                    <a:pt x="58018" y="106879"/>
                    <a:pt x="56036" y="105968"/>
                    <a:pt x="55421" y="104236"/>
                  </a:cubicBezTo>
                  <a:cubicBezTo>
                    <a:pt x="54123" y="101594"/>
                    <a:pt x="54123" y="101594"/>
                    <a:pt x="54123" y="101594"/>
                  </a:cubicBezTo>
                  <a:close/>
                  <a:moveTo>
                    <a:pt x="65193" y="11298"/>
                  </a:moveTo>
                  <a:lnTo>
                    <a:pt x="65193" y="11298"/>
                  </a:lnTo>
                  <a:lnTo>
                    <a:pt x="65193" y="11298"/>
                  </a:lnTo>
                  <a:cubicBezTo>
                    <a:pt x="65193" y="12118"/>
                    <a:pt x="65193" y="13029"/>
                    <a:pt x="64510" y="13849"/>
                  </a:cubicBezTo>
                  <a:cubicBezTo>
                    <a:pt x="60615" y="20865"/>
                    <a:pt x="58018" y="20865"/>
                    <a:pt x="58018" y="31252"/>
                  </a:cubicBezTo>
                  <a:cubicBezTo>
                    <a:pt x="58018" y="33895"/>
                    <a:pt x="60615" y="33895"/>
                    <a:pt x="60000" y="35626"/>
                  </a:cubicBezTo>
                  <a:cubicBezTo>
                    <a:pt x="59316" y="40820"/>
                    <a:pt x="60000" y="40820"/>
                    <a:pt x="60000" y="46013"/>
                  </a:cubicBezTo>
                  <a:cubicBezTo>
                    <a:pt x="60615" y="55580"/>
                    <a:pt x="68473" y="51207"/>
                    <a:pt x="70387" y="60774"/>
                  </a:cubicBezTo>
                  <a:cubicBezTo>
                    <a:pt x="72369" y="65968"/>
                    <a:pt x="76264" y="63416"/>
                    <a:pt x="78861" y="69521"/>
                  </a:cubicBezTo>
                  <a:cubicBezTo>
                    <a:pt x="80159" y="73895"/>
                    <a:pt x="84738" y="73895"/>
                    <a:pt x="85421" y="76446"/>
                  </a:cubicBezTo>
                  <a:cubicBezTo>
                    <a:pt x="86719" y="81640"/>
                    <a:pt x="91230" y="83371"/>
                    <a:pt x="90615" y="87744"/>
                  </a:cubicBezTo>
                  <a:cubicBezTo>
                    <a:pt x="89931" y="92118"/>
                    <a:pt x="91230" y="92938"/>
                    <a:pt x="93895" y="94669"/>
                  </a:cubicBezTo>
                  <a:cubicBezTo>
                    <a:pt x="95808" y="95580"/>
                    <a:pt x="97790" y="99043"/>
                    <a:pt x="99088" y="101594"/>
                  </a:cubicBezTo>
                  <a:cubicBezTo>
                    <a:pt x="100387" y="104236"/>
                    <a:pt x="102300" y="108610"/>
                    <a:pt x="103599" y="103416"/>
                  </a:cubicBezTo>
                  <a:cubicBezTo>
                    <a:pt x="104965" y="98223"/>
                    <a:pt x="106264" y="102505"/>
                    <a:pt x="106264" y="105148"/>
                  </a:cubicBezTo>
                  <a:cubicBezTo>
                    <a:pt x="106264" y="110341"/>
                    <a:pt x="110159" y="113804"/>
                    <a:pt x="109476" y="118177"/>
                  </a:cubicBezTo>
                  <a:cubicBezTo>
                    <a:pt x="109476" y="118997"/>
                    <a:pt x="109476" y="118997"/>
                    <a:pt x="109476" y="119908"/>
                  </a:cubicBezTo>
                  <a:lnTo>
                    <a:pt x="109476" y="119908"/>
                  </a:lnTo>
                  <a:cubicBezTo>
                    <a:pt x="113371" y="114715"/>
                    <a:pt x="113371" y="114715"/>
                    <a:pt x="113371" y="114715"/>
                  </a:cubicBezTo>
                  <a:cubicBezTo>
                    <a:pt x="117334" y="106879"/>
                    <a:pt x="108861" y="99043"/>
                    <a:pt x="116036" y="95580"/>
                  </a:cubicBezTo>
                  <a:cubicBezTo>
                    <a:pt x="116036" y="92938"/>
                    <a:pt x="114054" y="91207"/>
                    <a:pt x="114054" y="88656"/>
                  </a:cubicBezTo>
                  <a:cubicBezTo>
                    <a:pt x="114054" y="86013"/>
                    <a:pt x="116036" y="79088"/>
                    <a:pt x="116651" y="75535"/>
                  </a:cubicBezTo>
                  <a:cubicBezTo>
                    <a:pt x="117334" y="73895"/>
                    <a:pt x="118633" y="73895"/>
                    <a:pt x="119931" y="74715"/>
                  </a:cubicBezTo>
                  <a:lnTo>
                    <a:pt x="119931" y="74715"/>
                  </a:lnTo>
                  <a:cubicBezTo>
                    <a:pt x="119316" y="72072"/>
                    <a:pt x="119931" y="66879"/>
                    <a:pt x="119931" y="64328"/>
                  </a:cubicBezTo>
                  <a:cubicBezTo>
                    <a:pt x="119931" y="61685"/>
                    <a:pt x="118633" y="60774"/>
                    <a:pt x="118633" y="58223"/>
                  </a:cubicBezTo>
                  <a:cubicBezTo>
                    <a:pt x="118633" y="56492"/>
                    <a:pt x="119316" y="54760"/>
                    <a:pt x="119931" y="53849"/>
                  </a:cubicBezTo>
                  <a:cubicBezTo>
                    <a:pt x="119931" y="52118"/>
                    <a:pt x="119931" y="51207"/>
                    <a:pt x="119931" y="49476"/>
                  </a:cubicBezTo>
                  <a:cubicBezTo>
                    <a:pt x="119931" y="46924"/>
                    <a:pt x="118633" y="43462"/>
                    <a:pt x="116036" y="42551"/>
                  </a:cubicBezTo>
                  <a:cubicBezTo>
                    <a:pt x="114054" y="41640"/>
                    <a:pt x="110159" y="42551"/>
                    <a:pt x="108177" y="40820"/>
                  </a:cubicBezTo>
                  <a:cubicBezTo>
                    <a:pt x="107562" y="39088"/>
                    <a:pt x="107562" y="36446"/>
                    <a:pt x="106879" y="35626"/>
                  </a:cubicBezTo>
                  <a:cubicBezTo>
                    <a:pt x="105580" y="32984"/>
                    <a:pt x="103599" y="31252"/>
                    <a:pt x="103599" y="28701"/>
                  </a:cubicBezTo>
                  <a:cubicBezTo>
                    <a:pt x="102984" y="25148"/>
                    <a:pt x="104282" y="22596"/>
                    <a:pt x="104282" y="19134"/>
                  </a:cubicBezTo>
                  <a:cubicBezTo>
                    <a:pt x="104282" y="17312"/>
                    <a:pt x="102984" y="15580"/>
                    <a:pt x="102984" y="13029"/>
                  </a:cubicBezTo>
                  <a:lnTo>
                    <a:pt x="102984" y="13029"/>
                  </a:lnTo>
                  <a:cubicBezTo>
                    <a:pt x="101070" y="13849"/>
                    <a:pt x="99088" y="14760"/>
                    <a:pt x="97107" y="13029"/>
                  </a:cubicBezTo>
                  <a:cubicBezTo>
                    <a:pt x="95125" y="12118"/>
                    <a:pt x="94510" y="8656"/>
                    <a:pt x="93211" y="6013"/>
                  </a:cubicBezTo>
                  <a:cubicBezTo>
                    <a:pt x="91913" y="4373"/>
                    <a:pt x="91230" y="2551"/>
                    <a:pt x="89931" y="820"/>
                  </a:cubicBezTo>
                  <a:lnTo>
                    <a:pt x="89931" y="820"/>
                  </a:lnTo>
                  <a:cubicBezTo>
                    <a:pt x="86036" y="0"/>
                    <a:pt x="86036" y="0"/>
                    <a:pt x="86036" y="0"/>
                  </a:cubicBezTo>
                  <a:cubicBezTo>
                    <a:pt x="84738" y="0"/>
                    <a:pt x="83439" y="1731"/>
                    <a:pt x="82756" y="2551"/>
                  </a:cubicBezTo>
                  <a:cubicBezTo>
                    <a:pt x="81457" y="3462"/>
                    <a:pt x="80842" y="3462"/>
                    <a:pt x="79544" y="5193"/>
                  </a:cubicBezTo>
                  <a:cubicBezTo>
                    <a:pt x="78246" y="7835"/>
                    <a:pt x="74965" y="9567"/>
                    <a:pt x="72369" y="10387"/>
                  </a:cubicBezTo>
                  <a:lnTo>
                    <a:pt x="65193" y="11298"/>
                  </a:lnTo>
                  <a:close/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6" name="Shape 2963">
              <a:extLst>
                <a:ext uri="{FF2B5EF4-FFF2-40B4-BE49-F238E27FC236}">
                  <a16:creationId xmlns:a16="http://schemas.microsoft.com/office/drawing/2014/main" id="{A8BD0116-F263-7B44-DB3E-06D7F0EC41FE}"/>
                </a:ext>
              </a:extLst>
            </p:cNvPr>
            <p:cNvSpPr/>
            <p:nvPr/>
          </p:nvSpPr>
          <p:spPr>
            <a:xfrm>
              <a:off x="15323189" y="11581832"/>
              <a:ext cx="630531" cy="7969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683" y="114909"/>
                  </a:moveTo>
                  <a:lnTo>
                    <a:pt x="57683" y="114909"/>
                  </a:lnTo>
                  <a:cubicBezTo>
                    <a:pt x="58628" y="115658"/>
                    <a:pt x="59479" y="115658"/>
                    <a:pt x="60425" y="116331"/>
                  </a:cubicBezTo>
                  <a:cubicBezTo>
                    <a:pt x="60425" y="116331"/>
                    <a:pt x="61371" y="116331"/>
                    <a:pt x="62222" y="117080"/>
                  </a:cubicBezTo>
                  <a:cubicBezTo>
                    <a:pt x="63167" y="117754"/>
                    <a:pt x="64018" y="117754"/>
                    <a:pt x="64018" y="118502"/>
                  </a:cubicBezTo>
                  <a:cubicBezTo>
                    <a:pt x="64018" y="119925"/>
                    <a:pt x="59479" y="118502"/>
                    <a:pt x="59479" y="118502"/>
                  </a:cubicBezTo>
                  <a:cubicBezTo>
                    <a:pt x="57683" y="117754"/>
                    <a:pt x="57683" y="117754"/>
                    <a:pt x="56832" y="117080"/>
                  </a:cubicBezTo>
                  <a:cubicBezTo>
                    <a:pt x="55035" y="116331"/>
                    <a:pt x="55035" y="116331"/>
                    <a:pt x="55035" y="114909"/>
                  </a:cubicBezTo>
                  <a:cubicBezTo>
                    <a:pt x="57683" y="114909"/>
                    <a:pt x="57683" y="114909"/>
                    <a:pt x="57683" y="114909"/>
                  </a:cubicBezTo>
                  <a:close/>
                  <a:moveTo>
                    <a:pt x="25248" y="100686"/>
                  </a:moveTo>
                  <a:lnTo>
                    <a:pt x="25248" y="100686"/>
                  </a:lnTo>
                  <a:cubicBezTo>
                    <a:pt x="25248" y="99189"/>
                    <a:pt x="24302" y="95670"/>
                    <a:pt x="27044" y="95670"/>
                  </a:cubicBezTo>
                  <a:cubicBezTo>
                    <a:pt x="28841" y="95670"/>
                    <a:pt x="29787" y="95670"/>
                    <a:pt x="31583" y="95670"/>
                  </a:cubicBezTo>
                  <a:cubicBezTo>
                    <a:pt x="33380" y="95670"/>
                    <a:pt x="34231" y="95670"/>
                    <a:pt x="36122" y="95670"/>
                  </a:cubicBezTo>
                  <a:cubicBezTo>
                    <a:pt x="36122" y="96344"/>
                    <a:pt x="35177" y="96344"/>
                    <a:pt x="35177" y="96344"/>
                  </a:cubicBezTo>
                  <a:cubicBezTo>
                    <a:pt x="32434" y="97766"/>
                    <a:pt x="31583" y="99189"/>
                    <a:pt x="30638" y="101359"/>
                  </a:cubicBezTo>
                  <a:cubicBezTo>
                    <a:pt x="29787" y="103530"/>
                    <a:pt x="27990" y="104204"/>
                    <a:pt x="25248" y="102782"/>
                  </a:cubicBezTo>
                  <a:cubicBezTo>
                    <a:pt x="25248" y="100686"/>
                    <a:pt x="25248" y="100686"/>
                    <a:pt x="25248" y="100686"/>
                  </a:cubicBezTo>
                  <a:close/>
                  <a:moveTo>
                    <a:pt x="7186" y="44242"/>
                  </a:moveTo>
                  <a:lnTo>
                    <a:pt x="7186" y="44242"/>
                  </a:lnTo>
                  <a:cubicBezTo>
                    <a:pt x="7186" y="44990"/>
                    <a:pt x="7186" y="44990"/>
                    <a:pt x="6335" y="45664"/>
                  </a:cubicBezTo>
                  <a:cubicBezTo>
                    <a:pt x="0" y="49257"/>
                    <a:pt x="10874" y="50679"/>
                    <a:pt x="11725" y="53524"/>
                  </a:cubicBezTo>
                  <a:cubicBezTo>
                    <a:pt x="15319" y="61384"/>
                    <a:pt x="15319" y="61384"/>
                    <a:pt x="15319" y="61384"/>
                  </a:cubicBezTo>
                  <a:cubicBezTo>
                    <a:pt x="16264" y="62058"/>
                    <a:pt x="11725" y="64229"/>
                    <a:pt x="15319" y="65651"/>
                  </a:cubicBezTo>
                  <a:cubicBezTo>
                    <a:pt x="26193" y="70667"/>
                    <a:pt x="14468" y="82046"/>
                    <a:pt x="23451" y="85639"/>
                  </a:cubicBezTo>
                  <a:cubicBezTo>
                    <a:pt x="26193" y="87061"/>
                    <a:pt x="41513" y="95670"/>
                    <a:pt x="43309" y="92077"/>
                  </a:cubicBezTo>
                  <a:cubicBezTo>
                    <a:pt x="45106" y="89232"/>
                    <a:pt x="39716" y="87810"/>
                    <a:pt x="42364" y="84217"/>
                  </a:cubicBezTo>
                  <a:cubicBezTo>
                    <a:pt x="43309" y="83543"/>
                    <a:pt x="43309" y="78527"/>
                    <a:pt x="45957" y="78527"/>
                  </a:cubicBezTo>
                  <a:cubicBezTo>
                    <a:pt x="45957" y="80698"/>
                    <a:pt x="47754" y="92077"/>
                    <a:pt x="48699" y="92077"/>
                  </a:cubicBezTo>
                  <a:cubicBezTo>
                    <a:pt x="49550" y="92077"/>
                    <a:pt x="50496" y="91403"/>
                    <a:pt x="50496" y="91403"/>
                  </a:cubicBezTo>
                  <a:cubicBezTo>
                    <a:pt x="51442" y="89906"/>
                    <a:pt x="55886" y="85639"/>
                    <a:pt x="57683" y="85639"/>
                  </a:cubicBezTo>
                  <a:cubicBezTo>
                    <a:pt x="57683" y="91403"/>
                    <a:pt x="46903" y="95670"/>
                    <a:pt x="52293" y="99189"/>
                  </a:cubicBezTo>
                  <a:cubicBezTo>
                    <a:pt x="55886" y="102108"/>
                    <a:pt x="57683" y="109893"/>
                    <a:pt x="62222" y="111391"/>
                  </a:cubicBezTo>
                  <a:cubicBezTo>
                    <a:pt x="66761" y="112064"/>
                    <a:pt x="68557" y="105626"/>
                    <a:pt x="72151" y="111391"/>
                  </a:cubicBezTo>
                  <a:cubicBezTo>
                    <a:pt x="74799" y="114235"/>
                    <a:pt x="82931" y="112813"/>
                    <a:pt x="83877" y="114235"/>
                  </a:cubicBezTo>
                  <a:lnTo>
                    <a:pt x="83877" y="114235"/>
                  </a:lnTo>
                  <a:cubicBezTo>
                    <a:pt x="93806" y="113487"/>
                    <a:pt x="93806" y="113487"/>
                    <a:pt x="93806" y="113487"/>
                  </a:cubicBezTo>
                  <a:cubicBezTo>
                    <a:pt x="97399" y="112813"/>
                    <a:pt x="101938" y="111391"/>
                    <a:pt x="103735" y="109220"/>
                  </a:cubicBezTo>
                  <a:cubicBezTo>
                    <a:pt x="105531" y="107797"/>
                    <a:pt x="106382" y="107797"/>
                    <a:pt x="108179" y="107049"/>
                  </a:cubicBezTo>
                  <a:cubicBezTo>
                    <a:pt x="109125" y="106375"/>
                    <a:pt x="110921" y="104953"/>
                    <a:pt x="112718" y="104953"/>
                  </a:cubicBezTo>
                  <a:cubicBezTo>
                    <a:pt x="118108" y="105626"/>
                    <a:pt x="118108" y="105626"/>
                    <a:pt x="118108" y="105626"/>
                  </a:cubicBezTo>
                  <a:lnTo>
                    <a:pt x="118108" y="105626"/>
                  </a:lnTo>
                  <a:cubicBezTo>
                    <a:pt x="119905" y="102108"/>
                    <a:pt x="115460" y="98515"/>
                    <a:pt x="115460" y="94922"/>
                  </a:cubicBezTo>
                  <a:cubicBezTo>
                    <a:pt x="115460" y="89906"/>
                    <a:pt x="109976" y="85639"/>
                    <a:pt x="109125" y="80698"/>
                  </a:cubicBezTo>
                  <a:cubicBezTo>
                    <a:pt x="105531" y="68496"/>
                    <a:pt x="92009" y="60711"/>
                    <a:pt x="95602" y="46412"/>
                  </a:cubicBezTo>
                  <a:cubicBezTo>
                    <a:pt x="97399" y="42819"/>
                    <a:pt x="95602" y="39226"/>
                    <a:pt x="92009" y="37130"/>
                  </a:cubicBezTo>
                  <a:cubicBezTo>
                    <a:pt x="89267" y="34959"/>
                    <a:pt x="89267" y="29270"/>
                    <a:pt x="88416" y="26425"/>
                  </a:cubicBezTo>
                  <a:cubicBezTo>
                    <a:pt x="88416" y="24254"/>
                    <a:pt x="85673" y="22083"/>
                    <a:pt x="84728" y="19987"/>
                  </a:cubicBezTo>
                  <a:lnTo>
                    <a:pt x="84728" y="19987"/>
                  </a:lnTo>
                  <a:cubicBezTo>
                    <a:pt x="82931" y="16394"/>
                    <a:pt x="83877" y="11453"/>
                    <a:pt x="83877" y="8533"/>
                  </a:cubicBezTo>
                  <a:cubicBezTo>
                    <a:pt x="85673" y="1422"/>
                    <a:pt x="83877" y="2096"/>
                    <a:pt x="75744" y="1422"/>
                  </a:cubicBezTo>
                  <a:cubicBezTo>
                    <a:pt x="70354" y="1422"/>
                    <a:pt x="69408" y="0"/>
                    <a:pt x="64964" y="2844"/>
                  </a:cubicBezTo>
                  <a:cubicBezTo>
                    <a:pt x="60425" y="5689"/>
                    <a:pt x="55035" y="12127"/>
                    <a:pt x="53238" y="16394"/>
                  </a:cubicBezTo>
                  <a:cubicBezTo>
                    <a:pt x="49550" y="21409"/>
                    <a:pt x="38770" y="18565"/>
                    <a:pt x="36122" y="14971"/>
                  </a:cubicBezTo>
                  <a:cubicBezTo>
                    <a:pt x="32434" y="10704"/>
                    <a:pt x="31583" y="11453"/>
                    <a:pt x="27044" y="9956"/>
                  </a:cubicBezTo>
                  <a:lnTo>
                    <a:pt x="27044" y="9956"/>
                  </a:lnTo>
                  <a:cubicBezTo>
                    <a:pt x="20709" y="12127"/>
                    <a:pt x="20709" y="12127"/>
                    <a:pt x="20709" y="12127"/>
                  </a:cubicBezTo>
                  <a:cubicBezTo>
                    <a:pt x="17115" y="12127"/>
                    <a:pt x="14468" y="15720"/>
                    <a:pt x="12576" y="17816"/>
                  </a:cubicBezTo>
                  <a:cubicBezTo>
                    <a:pt x="11725" y="19987"/>
                    <a:pt x="11725" y="22083"/>
                    <a:pt x="11725" y="24254"/>
                  </a:cubicBezTo>
                  <a:cubicBezTo>
                    <a:pt x="11725" y="29270"/>
                    <a:pt x="17115" y="35708"/>
                    <a:pt x="14468" y="39975"/>
                  </a:cubicBezTo>
                  <a:cubicBezTo>
                    <a:pt x="7186" y="44242"/>
                    <a:pt x="7186" y="44242"/>
                    <a:pt x="7186" y="44242"/>
                  </a:cubicBezTo>
                  <a:close/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7" name="Shape 2964">
              <a:extLst>
                <a:ext uri="{FF2B5EF4-FFF2-40B4-BE49-F238E27FC236}">
                  <a16:creationId xmlns:a16="http://schemas.microsoft.com/office/drawing/2014/main" id="{A9B36E82-4D90-7C61-DFA8-5A095543942F}"/>
                </a:ext>
              </a:extLst>
            </p:cNvPr>
            <p:cNvSpPr/>
            <p:nvPr/>
          </p:nvSpPr>
          <p:spPr>
            <a:xfrm>
              <a:off x="14819639" y="11019134"/>
              <a:ext cx="672131" cy="1057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907" y="84981"/>
                  </a:moveTo>
                  <a:lnTo>
                    <a:pt x="54907" y="84981"/>
                  </a:lnTo>
                  <a:cubicBezTo>
                    <a:pt x="53225" y="84417"/>
                    <a:pt x="51542" y="83345"/>
                    <a:pt x="49859" y="82274"/>
                  </a:cubicBezTo>
                  <a:cubicBezTo>
                    <a:pt x="48177" y="81766"/>
                    <a:pt x="46494" y="80131"/>
                    <a:pt x="48177" y="79060"/>
                  </a:cubicBezTo>
                  <a:cubicBezTo>
                    <a:pt x="49859" y="77424"/>
                    <a:pt x="52428" y="79567"/>
                    <a:pt x="53225" y="80131"/>
                  </a:cubicBezTo>
                  <a:cubicBezTo>
                    <a:pt x="54022" y="81203"/>
                    <a:pt x="54022" y="81766"/>
                    <a:pt x="54907" y="82838"/>
                  </a:cubicBezTo>
                  <a:cubicBezTo>
                    <a:pt x="55793" y="83909"/>
                    <a:pt x="55793" y="84417"/>
                    <a:pt x="55793" y="85488"/>
                  </a:cubicBezTo>
                  <a:cubicBezTo>
                    <a:pt x="54907" y="84981"/>
                    <a:pt x="54907" y="84981"/>
                    <a:pt x="54907" y="84981"/>
                  </a:cubicBezTo>
                  <a:close/>
                  <a:moveTo>
                    <a:pt x="7616" y="26898"/>
                  </a:moveTo>
                  <a:lnTo>
                    <a:pt x="7616" y="26898"/>
                  </a:lnTo>
                  <a:cubicBezTo>
                    <a:pt x="8501" y="26898"/>
                    <a:pt x="9298" y="26898"/>
                    <a:pt x="9298" y="27462"/>
                  </a:cubicBezTo>
                  <a:cubicBezTo>
                    <a:pt x="8501" y="27969"/>
                    <a:pt x="4250" y="29605"/>
                    <a:pt x="4250" y="30676"/>
                  </a:cubicBezTo>
                  <a:cubicBezTo>
                    <a:pt x="2568" y="31748"/>
                    <a:pt x="1682" y="34962"/>
                    <a:pt x="1682" y="36033"/>
                  </a:cubicBezTo>
                  <a:cubicBezTo>
                    <a:pt x="0" y="40319"/>
                    <a:pt x="13549" y="34398"/>
                    <a:pt x="13549" y="34962"/>
                  </a:cubicBezTo>
                  <a:cubicBezTo>
                    <a:pt x="13549" y="37612"/>
                    <a:pt x="11867" y="39248"/>
                    <a:pt x="15232" y="41954"/>
                  </a:cubicBezTo>
                  <a:cubicBezTo>
                    <a:pt x="17712" y="43533"/>
                    <a:pt x="16915" y="46240"/>
                    <a:pt x="17712" y="48383"/>
                  </a:cubicBezTo>
                  <a:cubicBezTo>
                    <a:pt x="18597" y="50526"/>
                    <a:pt x="18597" y="58590"/>
                    <a:pt x="21077" y="59718"/>
                  </a:cubicBezTo>
                  <a:cubicBezTo>
                    <a:pt x="25328" y="60789"/>
                    <a:pt x="27896" y="60789"/>
                    <a:pt x="31261" y="62932"/>
                  </a:cubicBezTo>
                  <a:cubicBezTo>
                    <a:pt x="34627" y="65582"/>
                    <a:pt x="39675" y="62932"/>
                    <a:pt x="43926" y="61860"/>
                  </a:cubicBezTo>
                  <a:cubicBezTo>
                    <a:pt x="47291" y="62368"/>
                    <a:pt x="47291" y="62932"/>
                    <a:pt x="47291" y="65075"/>
                  </a:cubicBezTo>
                  <a:cubicBezTo>
                    <a:pt x="47291" y="66710"/>
                    <a:pt x="48974" y="68289"/>
                    <a:pt x="49859" y="69360"/>
                  </a:cubicBezTo>
                  <a:cubicBezTo>
                    <a:pt x="51542" y="70432"/>
                    <a:pt x="52428" y="75845"/>
                    <a:pt x="54022" y="75845"/>
                  </a:cubicBezTo>
                  <a:cubicBezTo>
                    <a:pt x="56590" y="75845"/>
                    <a:pt x="59158" y="74774"/>
                    <a:pt x="62523" y="74774"/>
                  </a:cubicBezTo>
                  <a:cubicBezTo>
                    <a:pt x="63321" y="74774"/>
                    <a:pt x="65003" y="74774"/>
                    <a:pt x="66774" y="74210"/>
                  </a:cubicBezTo>
                  <a:cubicBezTo>
                    <a:pt x="67571" y="73703"/>
                    <a:pt x="70937" y="72631"/>
                    <a:pt x="69254" y="74774"/>
                  </a:cubicBezTo>
                  <a:cubicBezTo>
                    <a:pt x="68457" y="76353"/>
                    <a:pt x="68457" y="77988"/>
                    <a:pt x="65889" y="79060"/>
                  </a:cubicBezTo>
                  <a:cubicBezTo>
                    <a:pt x="61638" y="80639"/>
                    <a:pt x="60841" y="82274"/>
                    <a:pt x="60841" y="85488"/>
                  </a:cubicBezTo>
                  <a:cubicBezTo>
                    <a:pt x="64206" y="93552"/>
                    <a:pt x="64206" y="93552"/>
                    <a:pt x="64206" y="93552"/>
                  </a:cubicBezTo>
                  <a:cubicBezTo>
                    <a:pt x="66774" y="97330"/>
                    <a:pt x="59955" y="100545"/>
                    <a:pt x="62523" y="105958"/>
                  </a:cubicBezTo>
                  <a:cubicBezTo>
                    <a:pt x="64206" y="109172"/>
                    <a:pt x="65889" y="112951"/>
                    <a:pt x="69254" y="115093"/>
                  </a:cubicBezTo>
                  <a:cubicBezTo>
                    <a:pt x="76870" y="119943"/>
                    <a:pt x="70937" y="111879"/>
                    <a:pt x="70140" y="110244"/>
                  </a:cubicBezTo>
                  <a:cubicBezTo>
                    <a:pt x="69254" y="108609"/>
                    <a:pt x="67571" y="105958"/>
                    <a:pt x="70140" y="104323"/>
                  </a:cubicBezTo>
                  <a:cubicBezTo>
                    <a:pt x="72619" y="103251"/>
                    <a:pt x="75188" y="105958"/>
                    <a:pt x="76073" y="102180"/>
                  </a:cubicBezTo>
                  <a:cubicBezTo>
                    <a:pt x="76073" y="99473"/>
                    <a:pt x="73505" y="95695"/>
                    <a:pt x="74302" y="93552"/>
                  </a:cubicBezTo>
                  <a:cubicBezTo>
                    <a:pt x="74302" y="93045"/>
                    <a:pt x="76073" y="87124"/>
                    <a:pt x="77667" y="88195"/>
                  </a:cubicBezTo>
                  <a:cubicBezTo>
                    <a:pt x="82804" y="90338"/>
                    <a:pt x="81121" y="96259"/>
                    <a:pt x="90420" y="96823"/>
                  </a:cubicBezTo>
                  <a:cubicBezTo>
                    <a:pt x="90420" y="96823"/>
                    <a:pt x="94583" y="97330"/>
                    <a:pt x="96265" y="97330"/>
                  </a:cubicBezTo>
                  <a:lnTo>
                    <a:pt x="96265" y="97330"/>
                  </a:lnTo>
                  <a:cubicBezTo>
                    <a:pt x="103084" y="94116"/>
                    <a:pt x="103084" y="94116"/>
                    <a:pt x="103084" y="94116"/>
                  </a:cubicBezTo>
                  <a:cubicBezTo>
                    <a:pt x="105564" y="90902"/>
                    <a:pt x="100516" y="86052"/>
                    <a:pt x="100516" y="82274"/>
                  </a:cubicBezTo>
                  <a:cubicBezTo>
                    <a:pt x="100516" y="80639"/>
                    <a:pt x="100516" y="79060"/>
                    <a:pt x="101313" y="77424"/>
                  </a:cubicBezTo>
                  <a:cubicBezTo>
                    <a:pt x="103084" y="75845"/>
                    <a:pt x="105564" y="73139"/>
                    <a:pt x="108929" y="73139"/>
                  </a:cubicBezTo>
                  <a:cubicBezTo>
                    <a:pt x="114863" y="71503"/>
                    <a:pt x="114863" y="71503"/>
                    <a:pt x="114863" y="71503"/>
                  </a:cubicBezTo>
                  <a:lnTo>
                    <a:pt x="114863" y="71503"/>
                  </a:lnTo>
                  <a:cubicBezTo>
                    <a:pt x="114863" y="68853"/>
                    <a:pt x="118228" y="66710"/>
                    <a:pt x="119114" y="64003"/>
                  </a:cubicBezTo>
                  <a:cubicBezTo>
                    <a:pt x="119911" y="60789"/>
                    <a:pt x="117431" y="58082"/>
                    <a:pt x="116546" y="54868"/>
                  </a:cubicBezTo>
                  <a:cubicBezTo>
                    <a:pt x="116546" y="52725"/>
                    <a:pt x="114863" y="51090"/>
                    <a:pt x="114066" y="49454"/>
                  </a:cubicBezTo>
                  <a:cubicBezTo>
                    <a:pt x="109815" y="47312"/>
                    <a:pt x="104767" y="45169"/>
                    <a:pt x="106450" y="40883"/>
                  </a:cubicBezTo>
                  <a:cubicBezTo>
                    <a:pt x="103881" y="35469"/>
                    <a:pt x="103881" y="35469"/>
                    <a:pt x="103881" y="35469"/>
                  </a:cubicBezTo>
                  <a:lnTo>
                    <a:pt x="103881" y="35469"/>
                  </a:lnTo>
                  <a:cubicBezTo>
                    <a:pt x="96265" y="38176"/>
                    <a:pt x="91217" y="34962"/>
                    <a:pt x="85284" y="32255"/>
                  </a:cubicBezTo>
                  <a:cubicBezTo>
                    <a:pt x="75188" y="28477"/>
                    <a:pt x="68457" y="31748"/>
                    <a:pt x="59158" y="29605"/>
                  </a:cubicBezTo>
                  <a:cubicBezTo>
                    <a:pt x="47291" y="27462"/>
                    <a:pt x="47291" y="9699"/>
                    <a:pt x="47291" y="3778"/>
                  </a:cubicBezTo>
                  <a:cubicBezTo>
                    <a:pt x="47291" y="0"/>
                    <a:pt x="43926" y="563"/>
                    <a:pt x="38878" y="563"/>
                  </a:cubicBezTo>
                  <a:cubicBezTo>
                    <a:pt x="23645" y="563"/>
                    <a:pt x="23645" y="563"/>
                    <a:pt x="23645" y="563"/>
                  </a:cubicBezTo>
                  <a:cubicBezTo>
                    <a:pt x="18597" y="563"/>
                    <a:pt x="16029" y="4285"/>
                    <a:pt x="11867" y="6484"/>
                  </a:cubicBezTo>
                  <a:cubicBezTo>
                    <a:pt x="10981" y="6484"/>
                    <a:pt x="10981" y="6484"/>
                    <a:pt x="10981" y="6484"/>
                  </a:cubicBezTo>
                  <a:lnTo>
                    <a:pt x="10981" y="6484"/>
                  </a:lnTo>
                  <a:cubicBezTo>
                    <a:pt x="10184" y="9699"/>
                    <a:pt x="10184" y="9699"/>
                    <a:pt x="10184" y="9699"/>
                  </a:cubicBezTo>
                  <a:cubicBezTo>
                    <a:pt x="10184" y="11278"/>
                    <a:pt x="10981" y="12913"/>
                    <a:pt x="10184" y="14548"/>
                  </a:cubicBezTo>
                  <a:cubicBezTo>
                    <a:pt x="10184" y="16127"/>
                    <a:pt x="8501" y="17763"/>
                    <a:pt x="7616" y="18834"/>
                  </a:cubicBezTo>
                  <a:cubicBezTo>
                    <a:pt x="7616" y="19906"/>
                    <a:pt x="7616" y="20413"/>
                    <a:pt x="7616" y="21541"/>
                  </a:cubicBezTo>
                  <a:cubicBezTo>
                    <a:pt x="7616" y="26898"/>
                    <a:pt x="7616" y="26898"/>
                    <a:pt x="7616" y="26898"/>
                  </a:cubicBezTo>
                  <a:close/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8" name="Shape 2965">
              <a:extLst>
                <a:ext uri="{FF2B5EF4-FFF2-40B4-BE49-F238E27FC236}">
                  <a16:creationId xmlns:a16="http://schemas.microsoft.com/office/drawing/2014/main" id="{7069786E-59DB-F63D-BA67-6ECB4239D743}"/>
                </a:ext>
              </a:extLst>
            </p:cNvPr>
            <p:cNvSpPr/>
            <p:nvPr/>
          </p:nvSpPr>
          <p:spPr>
            <a:xfrm>
              <a:off x="14447450" y="10452054"/>
              <a:ext cx="435681" cy="11888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318" y="111378"/>
                  </a:moveTo>
                  <a:lnTo>
                    <a:pt x="100318" y="111378"/>
                  </a:lnTo>
                  <a:cubicBezTo>
                    <a:pt x="98952" y="111378"/>
                    <a:pt x="96492" y="110426"/>
                    <a:pt x="95125" y="109924"/>
                  </a:cubicBezTo>
                  <a:cubicBezTo>
                    <a:pt x="92528" y="108972"/>
                    <a:pt x="91161" y="108521"/>
                    <a:pt x="88564" y="107518"/>
                  </a:cubicBezTo>
                  <a:cubicBezTo>
                    <a:pt x="87334" y="107518"/>
                    <a:pt x="84738" y="107067"/>
                    <a:pt x="83371" y="108020"/>
                  </a:cubicBezTo>
                  <a:cubicBezTo>
                    <a:pt x="82141" y="108972"/>
                    <a:pt x="85968" y="109924"/>
                    <a:pt x="87334" y="110426"/>
                  </a:cubicBezTo>
                  <a:cubicBezTo>
                    <a:pt x="91161" y="111378"/>
                    <a:pt x="89931" y="112781"/>
                    <a:pt x="91161" y="114235"/>
                  </a:cubicBezTo>
                  <a:cubicBezTo>
                    <a:pt x="91161" y="115639"/>
                    <a:pt x="91161" y="118997"/>
                    <a:pt x="95125" y="119498"/>
                  </a:cubicBezTo>
                  <a:cubicBezTo>
                    <a:pt x="97722" y="119949"/>
                    <a:pt x="97722" y="118045"/>
                    <a:pt x="97722" y="117593"/>
                  </a:cubicBezTo>
                  <a:cubicBezTo>
                    <a:pt x="97722" y="116641"/>
                    <a:pt x="98952" y="115187"/>
                    <a:pt x="98952" y="114235"/>
                  </a:cubicBezTo>
                  <a:cubicBezTo>
                    <a:pt x="100318" y="111378"/>
                    <a:pt x="100318" y="111378"/>
                    <a:pt x="100318" y="111378"/>
                  </a:cubicBezTo>
                  <a:close/>
                  <a:moveTo>
                    <a:pt x="92528" y="105614"/>
                  </a:moveTo>
                  <a:lnTo>
                    <a:pt x="92528" y="105614"/>
                  </a:lnTo>
                  <a:cubicBezTo>
                    <a:pt x="92528" y="104661"/>
                    <a:pt x="95125" y="103709"/>
                    <a:pt x="96492" y="103258"/>
                  </a:cubicBezTo>
                  <a:cubicBezTo>
                    <a:pt x="97722" y="102756"/>
                    <a:pt x="98952" y="101804"/>
                    <a:pt x="100318" y="101303"/>
                  </a:cubicBezTo>
                  <a:cubicBezTo>
                    <a:pt x="101685" y="100852"/>
                    <a:pt x="104282" y="100852"/>
                    <a:pt x="105512" y="100350"/>
                  </a:cubicBezTo>
                  <a:cubicBezTo>
                    <a:pt x="106879" y="99398"/>
                    <a:pt x="108109" y="100350"/>
                    <a:pt x="108109" y="100852"/>
                  </a:cubicBezTo>
                  <a:cubicBezTo>
                    <a:pt x="108109" y="102255"/>
                    <a:pt x="106879" y="103709"/>
                    <a:pt x="106879" y="105614"/>
                  </a:cubicBezTo>
                  <a:cubicBezTo>
                    <a:pt x="106879" y="107518"/>
                    <a:pt x="100318" y="108020"/>
                    <a:pt x="96492" y="107067"/>
                  </a:cubicBezTo>
                  <a:cubicBezTo>
                    <a:pt x="92528" y="105614"/>
                    <a:pt x="92528" y="105614"/>
                    <a:pt x="92528" y="105614"/>
                  </a:cubicBezTo>
                  <a:close/>
                  <a:moveTo>
                    <a:pt x="29931" y="17192"/>
                  </a:moveTo>
                  <a:lnTo>
                    <a:pt x="29931" y="17192"/>
                  </a:lnTo>
                  <a:cubicBezTo>
                    <a:pt x="27334" y="16741"/>
                    <a:pt x="27334" y="14786"/>
                    <a:pt x="23371" y="14786"/>
                  </a:cubicBezTo>
                  <a:cubicBezTo>
                    <a:pt x="20774" y="14786"/>
                    <a:pt x="22141" y="16741"/>
                    <a:pt x="22141" y="17192"/>
                  </a:cubicBezTo>
                  <a:cubicBezTo>
                    <a:pt x="20774" y="18646"/>
                    <a:pt x="18177" y="19097"/>
                    <a:pt x="18177" y="20050"/>
                  </a:cubicBezTo>
                  <a:cubicBezTo>
                    <a:pt x="16947" y="21002"/>
                    <a:pt x="18177" y="21954"/>
                    <a:pt x="18177" y="22907"/>
                  </a:cubicBezTo>
                  <a:cubicBezTo>
                    <a:pt x="18177" y="23859"/>
                    <a:pt x="15580" y="26265"/>
                    <a:pt x="18177" y="26766"/>
                  </a:cubicBezTo>
                  <a:cubicBezTo>
                    <a:pt x="22141" y="26766"/>
                    <a:pt x="23371" y="26265"/>
                    <a:pt x="27334" y="25764"/>
                  </a:cubicBezTo>
                  <a:cubicBezTo>
                    <a:pt x="31298" y="25313"/>
                    <a:pt x="32528" y="24360"/>
                    <a:pt x="32528" y="22456"/>
                  </a:cubicBezTo>
                  <a:cubicBezTo>
                    <a:pt x="32528" y="21954"/>
                    <a:pt x="33895" y="21503"/>
                    <a:pt x="33895" y="21002"/>
                  </a:cubicBezTo>
                  <a:cubicBezTo>
                    <a:pt x="33895" y="20050"/>
                    <a:pt x="32528" y="19097"/>
                    <a:pt x="32528" y="18145"/>
                  </a:cubicBezTo>
                  <a:cubicBezTo>
                    <a:pt x="29931" y="17192"/>
                    <a:pt x="29931" y="17192"/>
                    <a:pt x="29931" y="17192"/>
                  </a:cubicBezTo>
                  <a:close/>
                  <a:moveTo>
                    <a:pt x="32528" y="99398"/>
                  </a:moveTo>
                  <a:lnTo>
                    <a:pt x="32528" y="99398"/>
                  </a:lnTo>
                  <a:cubicBezTo>
                    <a:pt x="39088" y="99398"/>
                    <a:pt x="44282" y="104661"/>
                    <a:pt x="49476" y="103709"/>
                  </a:cubicBezTo>
                  <a:cubicBezTo>
                    <a:pt x="52072" y="103709"/>
                    <a:pt x="52072" y="102756"/>
                    <a:pt x="54669" y="102756"/>
                  </a:cubicBezTo>
                  <a:cubicBezTo>
                    <a:pt x="57266" y="102756"/>
                    <a:pt x="60000" y="103258"/>
                    <a:pt x="62460" y="102255"/>
                  </a:cubicBezTo>
                  <a:cubicBezTo>
                    <a:pt x="63826" y="101804"/>
                    <a:pt x="66423" y="97042"/>
                    <a:pt x="66423" y="96541"/>
                  </a:cubicBezTo>
                  <a:cubicBezTo>
                    <a:pt x="65193" y="95137"/>
                    <a:pt x="70387" y="93684"/>
                    <a:pt x="69020" y="92731"/>
                  </a:cubicBezTo>
                  <a:cubicBezTo>
                    <a:pt x="67790" y="91278"/>
                    <a:pt x="63826" y="87919"/>
                    <a:pt x="66423" y="86967"/>
                  </a:cubicBezTo>
                  <a:cubicBezTo>
                    <a:pt x="69020" y="86516"/>
                    <a:pt x="74214" y="86967"/>
                    <a:pt x="75580" y="87468"/>
                  </a:cubicBezTo>
                  <a:cubicBezTo>
                    <a:pt x="80774" y="87919"/>
                    <a:pt x="87334" y="86015"/>
                    <a:pt x="91161" y="85062"/>
                  </a:cubicBezTo>
                  <a:cubicBezTo>
                    <a:pt x="95125" y="83157"/>
                    <a:pt x="110842" y="81253"/>
                    <a:pt x="114669" y="81253"/>
                  </a:cubicBezTo>
                  <a:lnTo>
                    <a:pt x="114669" y="81253"/>
                  </a:lnTo>
                  <a:cubicBezTo>
                    <a:pt x="114669" y="76491"/>
                    <a:pt x="114669" y="76491"/>
                    <a:pt x="114669" y="76491"/>
                  </a:cubicBezTo>
                  <a:cubicBezTo>
                    <a:pt x="114669" y="75488"/>
                    <a:pt x="114669" y="75037"/>
                    <a:pt x="114669" y="74085"/>
                  </a:cubicBezTo>
                  <a:cubicBezTo>
                    <a:pt x="116036" y="73132"/>
                    <a:pt x="118633" y="71679"/>
                    <a:pt x="118633" y="70275"/>
                  </a:cubicBezTo>
                  <a:cubicBezTo>
                    <a:pt x="119863" y="68822"/>
                    <a:pt x="118633" y="67368"/>
                    <a:pt x="118633" y="65964"/>
                  </a:cubicBezTo>
                  <a:cubicBezTo>
                    <a:pt x="119863" y="63107"/>
                    <a:pt x="119863" y="63107"/>
                    <a:pt x="119863" y="63107"/>
                  </a:cubicBezTo>
                  <a:lnTo>
                    <a:pt x="119863" y="63107"/>
                  </a:lnTo>
                  <a:cubicBezTo>
                    <a:pt x="116036" y="59749"/>
                    <a:pt x="105512" y="58295"/>
                    <a:pt x="97722" y="56390"/>
                  </a:cubicBezTo>
                  <a:cubicBezTo>
                    <a:pt x="87334" y="53984"/>
                    <a:pt x="98952" y="50175"/>
                    <a:pt x="97722" y="47318"/>
                  </a:cubicBezTo>
                  <a:cubicBezTo>
                    <a:pt x="97722" y="44461"/>
                    <a:pt x="88564" y="43959"/>
                    <a:pt x="84738" y="43007"/>
                  </a:cubicBezTo>
                  <a:cubicBezTo>
                    <a:pt x="80774" y="42055"/>
                    <a:pt x="75580" y="35338"/>
                    <a:pt x="75580" y="33934"/>
                  </a:cubicBezTo>
                  <a:cubicBezTo>
                    <a:pt x="74214" y="32481"/>
                    <a:pt x="75580" y="31027"/>
                    <a:pt x="75580" y="29624"/>
                  </a:cubicBezTo>
                  <a:cubicBezTo>
                    <a:pt x="75580" y="27218"/>
                    <a:pt x="71617" y="25313"/>
                    <a:pt x="70387" y="22907"/>
                  </a:cubicBezTo>
                  <a:cubicBezTo>
                    <a:pt x="70387" y="20551"/>
                    <a:pt x="71617" y="17192"/>
                    <a:pt x="75580" y="15288"/>
                  </a:cubicBezTo>
                  <a:cubicBezTo>
                    <a:pt x="76810" y="14335"/>
                    <a:pt x="75580" y="13383"/>
                    <a:pt x="75580" y="12380"/>
                  </a:cubicBezTo>
                  <a:cubicBezTo>
                    <a:pt x="76810" y="10025"/>
                    <a:pt x="78177" y="9072"/>
                    <a:pt x="82141" y="7167"/>
                  </a:cubicBezTo>
                  <a:cubicBezTo>
                    <a:pt x="76810" y="2857"/>
                    <a:pt x="76810" y="2857"/>
                    <a:pt x="76810" y="2857"/>
                  </a:cubicBezTo>
                  <a:lnTo>
                    <a:pt x="76810" y="2857"/>
                  </a:lnTo>
                  <a:cubicBezTo>
                    <a:pt x="66423" y="0"/>
                    <a:pt x="66423" y="0"/>
                    <a:pt x="66423" y="0"/>
                  </a:cubicBezTo>
                  <a:cubicBezTo>
                    <a:pt x="49476" y="0"/>
                    <a:pt x="49476" y="0"/>
                    <a:pt x="49476" y="0"/>
                  </a:cubicBezTo>
                  <a:lnTo>
                    <a:pt x="49476" y="0"/>
                  </a:lnTo>
                  <a:cubicBezTo>
                    <a:pt x="48246" y="2355"/>
                    <a:pt x="45649" y="5263"/>
                    <a:pt x="41685" y="7167"/>
                  </a:cubicBezTo>
                  <a:cubicBezTo>
                    <a:pt x="44282" y="12380"/>
                    <a:pt x="33895" y="8571"/>
                    <a:pt x="33895" y="11478"/>
                  </a:cubicBezTo>
                  <a:cubicBezTo>
                    <a:pt x="33895" y="12882"/>
                    <a:pt x="37722" y="14335"/>
                    <a:pt x="37722" y="15739"/>
                  </a:cubicBezTo>
                  <a:cubicBezTo>
                    <a:pt x="37722" y="18145"/>
                    <a:pt x="36492" y="19598"/>
                    <a:pt x="41685" y="21503"/>
                  </a:cubicBezTo>
                  <a:cubicBezTo>
                    <a:pt x="48246" y="23408"/>
                    <a:pt x="43052" y="23408"/>
                    <a:pt x="36492" y="23859"/>
                  </a:cubicBezTo>
                  <a:cubicBezTo>
                    <a:pt x="36492" y="24862"/>
                    <a:pt x="33895" y="27218"/>
                    <a:pt x="35125" y="28671"/>
                  </a:cubicBezTo>
                  <a:cubicBezTo>
                    <a:pt x="40318" y="29122"/>
                    <a:pt x="43052" y="28170"/>
                    <a:pt x="43052" y="30576"/>
                  </a:cubicBezTo>
                  <a:cubicBezTo>
                    <a:pt x="36492" y="31027"/>
                    <a:pt x="32528" y="29122"/>
                    <a:pt x="25968" y="29122"/>
                  </a:cubicBezTo>
                  <a:cubicBezTo>
                    <a:pt x="20774" y="29122"/>
                    <a:pt x="12984" y="27719"/>
                    <a:pt x="19544" y="31027"/>
                  </a:cubicBezTo>
                  <a:cubicBezTo>
                    <a:pt x="23371" y="32982"/>
                    <a:pt x="19544" y="38696"/>
                    <a:pt x="19544" y="41102"/>
                  </a:cubicBezTo>
                  <a:cubicBezTo>
                    <a:pt x="19544" y="43007"/>
                    <a:pt x="19544" y="44912"/>
                    <a:pt x="19544" y="46817"/>
                  </a:cubicBezTo>
                  <a:cubicBezTo>
                    <a:pt x="19544" y="48721"/>
                    <a:pt x="15580" y="50626"/>
                    <a:pt x="14350" y="52581"/>
                  </a:cubicBezTo>
                  <a:cubicBezTo>
                    <a:pt x="14350" y="55889"/>
                    <a:pt x="15580" y="59248"/>
                    <a:pt x="15580" y="62105"/>
                  </a:cubicBezTo>
                  <a:cubicBezTo>
                    <a:pt x="15580" y="64010"/>
                    <a:pt x="18177" y="66917"/>
                    <a:pt x="16947" y="68320"/>
                  </a:cubicBezTo>
                  <a:cubicBezTo>
                    <a:pt x="0" y="64511"/>
                    <a:pt x="11753" y="69774"/>
                    <a:pt x="12984" y="73583"/>
                  </a:cubicBezTo>
                  <a:cubicBezTo>
                    <a:pt x="14350" y="78847"/>
                    <a:pt x="18177" y="83659"/>
                    <a:pt x="23371" y="89373"/>
                  </a:cubicBezTo>
                  <a:cubicBezTo>
                    <a:pt x="23371" y="92230"/>
                    <a:pt x="25968" y="95588"/>
                    <a:pt x="27334" y="98446"/>
                  </a:cubicBezTo>
                  <a:lnTo>
                    <a:pt x="27334" y="98947"/>
                  </a:lnTo>
                  <a:lnTo>
                    <a:pt x="32528" y="99398"/>
                  </a:lnTo>
                  <a:close/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9" name="Shape 2966">
              <a:extLst>
                <a:ext uri="{FF2B5EF4-FFF2-40B4-BE49-F238E27FC236}">
                  <a16:creationId xmlns:a16="http://schemas.microsoft.com/office/drawing/2014/main" id="{7FB4068E-09CD-EA6A-D5EB-5CA76AB96B25}"/>
                </a:ext>
              </a:extLst>
            </p:cNvPr>
            <p:cNvSpPr/>
            <p:nvPr/>
          </p:nvSpPr>
          <p:spPr>
            <a:xfrm>
              <a:off x="14517509" y="11430759"/>
              <a:ext cx="151066" cy="3656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254" y="1469"/>
                  </a:moveTo>
                  <a:lnTo>
                    <a:pt x="37254" y="1469"/>
                  </a:lnTo>
                  <a:cubicBezTo>
                    <a:pt x="22352" y="0"/>
                    <a:pt x="22352" y="0"/>
                    <a:pt x="22352" y="0"/>
                  </a:cubicBezTo>
                  <a:lnTo>
                    <a:pt x="22352" y="0"/>
                  </a:lnTo>
                  <a:cubicBezTo>
                    <a:pt x="26274" y="7673"/>
                    <a:pt x="18431" y="14040"/>
                    <a:pt x="18431" y="21714"/>
                  </a:cubicBezTo>
                  <a:cubicBezTo>
                    <a:pt x="3529" y="26448"/>
                    <a:pt x="7450" y="34122"/>
                    <a:pt x="7450" y="41959"/>
                  </a:cubicBezTo>
                  <a:cubicBezTo>
                    <a:pt x="7450" y="74775"/>
                    <a:pt x="7450" y="74775"/>
                    <a:pt x="7450" y="74775"/>
                  </a:cubicBezTo>
                  <a:cubicBezTo>
                    <a:pt x="10980" y="76244"/>
                    <a:pt x="14901" y="80979"/>
                    <a:pt x="10980" y="82448"/>
                  </a:cubicBezTo>
                  <a:cubicBezTo>
                    <a:pt x="0" y="88653"/>
                    <a:pt x="14901" y="91755"/>
                    <a:pt x="18431" y="94857"/>
                  </a:cubicBezTo>
                  <a:cubicBezTo>
                    <a:pt x="22352" y="97959"/>
                    <a:pt x="22352" y="119836"/>
                    <a:pt x="37254" y="115102"/>
                  </a:cubicBezTo>
                  <a:cubicBezTo>
                    <a:pt x="48627" y="112000"/>
                    <a:pt x="41176" y="97959"/>
                    <a:pt x="63529" y="102693"/>
                  </a:cubicBezTo>
                  <a:cubicBezTo>
                    <a:pt x="78431" y="104326"/>
                    <a:pt x="85882" y="101224"/>
                    <a:pt x="85882" y="96489"/>
                  </a:cubicBezTo>
                  <a:cubicBezTo>
                    <a:pt x="89803" y="93387"/>
                    <a:pt x="97254" y="88653"/>
                    <a:pt x="100784" y="85551"/>
                  </a:cubicBezTo>
                  <a:cubicBezTo>
                    <a:pt x="108235" y="77877"/>
                    <a:pt x="97254" y="74775"/>
                    <a:pt x="93333" y="66938"/>
                  </a:cubicBezTo>
                  <a:cubicBezTo>
                    <a:pt x="89803" y="63836"/>
                    <a:pt x="97254" y="62204"/>
                    <a:pt x="100784" y="59102"/>
                  </a:cubicBezTo>
                  <a:cubicBezTo>
                    <a:pt x="104705" y="56000"/>
                    <a:pt x="108235" y="49795"/>
                    <a:pt x="112156" y="46693"/>
                  </a:cubicBezTo>
                  <a:cubicBezTo>
                    <a:pt x="112156" y="48163"/>
                    <a:pt x="119607" y="29551"/>
                    <a:pt x="112156" y="31183"/>
                  </a:cubicBezTo>
                  <a:cubicBezTo>
                    <a:pt x="97254" y="32653"/>
                    <a:pt x="93333" y="31183"/>
                    <a:pt x="82352" y="26448"/>
                  </a:cubicBezTo>
                  <a:cubicBezTo>
                    <a:pt x="78431" y="24816"/>
                    <a:pt x="74901" y="20244"/>
                    <a:pt x="70980" y="20244"/>
                  </a:cubicBezTo>
                  <a:cubicBezTo>
                    <a:pt x="56078" y="18612"/>
                    <a:pt x="37254" y="7673"/>
                    <a:pt x="37254" y="1469"/>
                  </a:cubicBezTo>
                </a:path>
              </a:pathLst>
            </a:custGeom>
            <a:grpFill/>
            <a:ln w="9525" cap="flat" cmpd="sng">
              <a:solidFill>
                <a:sysClr val="window" lastClr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7B26CD2-32C5-35F1-6836-30DB6F4138DF}"/>
              </a:ext>
            </a:extLst>
          </p:cNvPr>
          <p:cNvGrpSpPr/>
          <p:nvPr/>
        </p:nvGrpSpPr>
        <p:grpSpPr>
          <a:xfrm>
            <a:off x="3603289" y="1365418"/>
            <a:ext cx="278560" cy="267647"/>
            <a:chOff x="4821018" y="1941899"/>
            <a:chExt cx="784660" cy="784660"/>
          </a:xfrm>
        </p:grpSpPr>
        <p:sp>
          <p:nvSpPr>
            <p:cNvPr id="77" name="Teardrop 76">
              <a:extLst>
                <a:ext uri="{FF2B5EF4-FFF2-40B4-BE49-F238E27FC236}">
                  <a16:creationId xmlns:a16="http://schemas.microsoft.com/office/drawing/2014/main" id="{EF76A131-7106-43FD-33E5-BC282388E019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54FE514-9102-C897-7070-BAD14738C5FE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7DC587-FA69-D226-8C1D-7D9594287C91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AEEBDE-7C38-9B61-E814-CB43E7EF34A8}"/>
              </a:ext>
            </a:extLst>
          </p:cNvPr>
          <p:cNvGrpSpPr/>
          <p:nvPr/>
        </p:nvGrpSpPr>
        <p:grpSpPr>
          <a:xfrm>
            <a:off x="4195652" y="5360860"/>
            <a:ext cx="278560" cy="267647"/>
            <a:chOff x="4821018" y="1941899"/>
            <a:chExt cx="784660" cy="784660"/>
          </a:xfrm>
        </p:grpSpPr>
        <p:sp>
          <p:nvSpPr>
            <p:cNvPr id="74" name="Teardrop 73">
              <a:extLst>
                <a:ext uri="{FF2B5EF4-FFF2-40B4-BE49-F238E27FC236}">
                  <a16:creationId xmlns:a16="http://schemas.microsoft.com/office/drawing/2014/main" id="{8ECF1ADB-743B-B25A-AABE-661DCAC9C9CD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9966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EE887DD-7362-9E9C-FBE9-130500BB20F0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89F24F-A53F-0484-97B8-3F5DDA173CA8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3DFE29D-5E66-D167-E91F-ADA98FF24D48}"/>
              </a:ext>
            </a:extLst>
          </p:cNvPr>
          <p:cNvGrpSpPr/>
          <p:nvPr/>
        </p:nvGrpSpPr>
        <p:grpSpPr>
          <a:xfrm>
            <a:off x="4778550" y="3044942"/>
            <a:ext cx="278560" cy="267647"/>
            <a:chOff x="4821018" y="1941899"/>
            <a:chExt cx="784660" cy="784660"/>
          </a:xfrm>
        </p:grpSpPr>
        <p:sp>
          <p:nvSpPr>
            <p:cNvPr id="71" name="Teardrop 70">
              <a:extLst>
                <a:ext uri="{FF2B5EF4-FFF2-40B4-BE49-F238E27FC236}">
                  <a16:creationId xmlns:a16="http://schemas.microsoft.com/office/drawing/2014/main" id="{98ADD65B-3ED2-2070-D5D7-E27F7D154A35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2FE3142-82A7-13B8-5A9A-37162A7FE744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6AE467F-6553-DB07-B9AE-C26D67D80B23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0BCAC2-8780-5D2A-DF38-588E2D5B9ED1}"/>
              </a:ext>
            </a:extLst>
          </p:cNvPr>
          <p:cNvGrpSpPr/>
          <p:nvPr/>
        </p:nvGrpSpPr>
        <p:grpSpPr>
          <a:xfrm>
            <a:off x="5462108" y="2176081"/>
            <a:ext cx="278560" cy="267647"/>
            <a:chOff x="4821018" y="1941899"/>
            <a:chExt cx="784660" cy="784660"/>
          </a:xfrm>
        </p:grpSpPr>
        <p:sp>
          <p:nvSpPr>
            <p:cNvPr id="68" name="Teardrop 67">
              <a:extLst>
                <a:ext uri="{FF2B5EF4-FFF2-40B4-BE49-F238E27FC236}">
                  <a16:creationId xmlns:a16="http://schemas.microsoft.com/office/drawing/2014/main" id="{B8D90C2C-C64D-EB91-5532-4CD7191A467E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D5370F1-77B5-1257-2B0E-2B0DD6EF2D45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6CDE57-9D0A-0A11-E1EA-14E4CDF09C1F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7269A29-5E40-DB12-C216-7DACD52C0ACA}"/>
              </a:ext>
            </a:extLst>
          </p:cNvPr>
          <p:cNvGrpSpPr/>
          <p:nvPr/>
        </p:nvGrpSpPr>
        <p:grpSpPr>
          <a:xfrm>
            <a:off x="4266591" y="3103372"/>
            <a:ext cx="278560" cy="267647"/>
            <a:chOff x="4821018" y="1941899"/>
            <a:chExt cx="784660" cy="784660"/>
          </a:xfrm>
        </p:grpSpPr>
        <p:sp>
          <p:nvSpPr>
            <p:cNvPr id="59" name="Teardrop 58">
              <a:extLst>
                <a:ext uri="{FF2B5EF4-FFF2-40B4-BE49-F238E27FC236}">
                  <a16:creationId xmlns:a16="http://schemas.microsoft.com/office/drawing/2014/main" id="{183B22C7-B9D8-11DF-0DE8-FA8E288BA9A7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ADC22C3-10DD-9370-7B20-1052C5EAE8A8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92232E7-1C91-0F17-D2AA-D9DD99632B81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AutoShape 8" descr="อาจเป็นรูปภาพของ 4 คน, หน้าจอ และ สถานที่ในร่ม">
            <a:extLst>
              <a:ext uri="{FF2B5EF4-FFF2-40B4-BE49-F238E27FC236}">
                <a16:creationId xmlns:a16="http://schemas.microsoft.com/office/drawing/2014/main" id="{E6D0D97E-CF52-F9E4-B7FE-858811984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89600" y="3528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879F79-207C-4A28-AF67-8784C627648F}"/>
              </a:ext>
            </a:extLst>
          </p:cNvPr>
          <p:cNvGrpSpPr/>
          <p:nvPr/>
        </p:nvGrpSpPr>
        <p:grpSpPr>
          <a:xfrm>
            <a:off x="1062736" y="751993"/>
            <a:ext cx="1425567" cy="1381432"/>
            <a:chOff x="314588" y="887946"/>
            <a:chExt cx="3030566" cy="27564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60A0D6-CEE8-723E-9FE4-BA073AFEB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42" y="1625491"/>
              <a:ext cx="1498600" cy="999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D9F7F62-53B6-B61F-4F66-E2546D25D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554" y="1621029"/>
              <a:ext cx="1498600" cy="999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CEC966-F399-4560-EA5E-A9B2269EC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588" y="2645565"/>
              <a:ext cx="1498600" cy="998823"/>
            </a:xfrm>
            <a:prstGeom prst="rect">
              <a:avLst/>
            </a:prstGeom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DD0A4B52-881F-8D7C-260E-4C70833FD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0" t="54266" r="44973" b="1"/>
            <a:stretch/>
          </p:blipFill>
          <p:spPr bwMode="auto">
            <a:xfrm>
              <a:off x="1834645" y="2645565"/>
              <a:ext cx="1510509" cy="998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hiang Mai, Chiang Mai, Thailand 클럽 | CAMT Sport Club - Strava">
              <a:extLst>
                <a:ext uri="{FF2B5EF4-FFF2-40B4-BE49-F238E27FC236}">
                  <a16:creationId xmlns:a16="http://schemas.microsoft.com/office/drawing/2014/main" id="{050D028A-9CCB-737D-D8CA-88E085E99F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5" t="16075" r="9122" b="21314"/>
            <a:stretch/>
          </p:blipFill>
          <p:spPr bwMode="auto">
            <a:xfrm>
              <a:off x="877091" y="887946"/>
              <a:ext cx="1772155" cy="669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F57ECE-9857-521E-53C2-986FC5735E43}"/>
              </a:ext>
            </a:extLst>
          </p:cNvPr>
          <p:cNvGrpSpPr/>
          <p:nvPr/>
        </p:nvGrpSpPr>
        <p:grpSpPr>
          <a:xfrm>
            <a:off x="6914523" y="961861"/>
            <a:ext cx="1580365" cy="1540540"/>
            <a:chOff x="7442482" y="690925"/>
            <a:chExt cx="2097037" cy="1862743"/>
          </a:xfrm>
        </p:grpSpPr>
        <p:pic>
          <p:nvPicPr>
            <p:cNvPr id="1038" name="Picture 14" descr="บ้านเมือง - มข.เปิด “KKU Production House” หนุนการเรียนการสอนยุคดิจิทัล">
              <a:extLst>
                <a:ext uri="{FF2B5EF4-FFF2-40B4-BE49-F238E27FC236}">
                  <a16:creationId xmlns:a16="http://schemas.microsoft.com/office/drawing/2014/main" id="{5A21FCC8-3C7E-7798-8CB3-121710561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966" y="1189661"/>
              <a:ext cx="968196" cy="663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KKU Production House - Home | Facebook">
              <a:extLst>
                <a:ext uri="{FF2B5EF4-FFF2-40B4-BE49-F238E27FC236}">
                  <a16:creationId xmlns:a16="http://schemas.microsoft.com/office/drawing/2014/main" id="{93BF5D81-F03D-8B04-8633-7A63E942D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588" y="1189933"/>
              <a:ext cx="1106195" cy="66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KKU Production House - Home | Facebook">
              <a:extLst>
                <a:ext uri="{FF2B5EF4-FFF2-40B4-BE49-F238E27FC236}">
                  <a16:creationId xmlns:a16="http://schemas.microsoft.com/office/drawing/2014/main" id="{5BDFA2D3-CD74-0629-4EED-8DC0D56A32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" t="24319" r="6980" b="18666"/>
            <a:stretch/>
          </p:blipFill>
          <p:spPr bwMode="auto">
            <a:xfrm>
              <a:off x="7828812" y="690925"/>
              <a:ext cx="1286041" cy="50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ศูนย์นวัตกรรมการเรียนการสอน มหาวิทยาลัยขอนแก่น - Posts | Facebook">
              <a:extLst>
                <a:ext uri="{FF2B5EF4-FFF2-40B4-BE49-F238E27FC236}">
                  <a16:creationId xmlns:a16="http://schemas.microsoft.com/office/drawing/2014/main" id="{CC412517-2467-CDE5-3C5F-C9D6D9606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482" y="1856544"/>
              <a:ext cx="995783" cy="697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KKU Production House” หนุนยุคดิจิทัลสำหรับอาจารย์ นศ.มข.ฟรี">
              <a:extLst>
                <a:ext uri="{FF2B5EF4-FFF2-40B4-BE49-F238E27FC236}">
                  <a16:creationId xmlns:a16="http://schemas.microsoft.com/office/drawing/2014/main" id="{7764A59E-4404-541C-D8B3-BFFA9FD6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0526" y="1862881"/>
              <a:ext cx="1108993" cy="690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6ABC83-735D-1C42-9D14-2358FBB20DEA}"/>
              </a:ext>
            </a:extLst>
          </p:cNvPr>
          <p:cNvGrpSpPr/>
          <p:nvPr/>
        </p:nvGrpSpPr>
        <p:grpSpPr>
          <a:xfrm>
            <a:off x="8586239" y="4384245"/>
            <a:ext cx="1983448" cy="2086361"/>
            <a:chOff x="9468485" y="2502077"/>
            <a:chExt cx="2590844" cy="29511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D8B90C-A902-97CA-C125-82750E81E162}"/>
                </a:ext>
              </a:extLst>
            </p:cNvPr>
            <p:cNvGrpSpPr/>
            <p:nvPr/>
          </p:nvGrpSpPr>
          <p:grpSpPr>
            <a:xfrm>
              <a:off x="9701544" y="3489180"/>
              <a:ext cx="2181146" cy="1964093"/>
              <a:chOff x="8916781" y="4371817"/>
              <a:chExt cx="3894905" cy="3558716"/>
            </a:xfrm>
          </p:grpSpPr>
          <p:pic>
            <p:nvPicPr>
              <p:cNvPr id="1052" name="Picture 28" descr="เผยเบื้องหลังปั้นเด็กเกม ม.กรุงเทพ ด้วยกระบวนการเรียนรู้ C+T - โพสต์ทูเดย์  ประชาสัมพันธ์">
                <a:extLst>
                  <a:ext uri="{FF2B5EF4-FFF2-40B4-BE49-F238E27FC236}">
                    <a16:creationId xmlns:a16="http://schemas.microsoft.com/office/drawing/2014/main" id="{CC7FBF4E-0E9E-48C9-768C-F4BBA02C07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6781" y="6641527"/>
                <a:ext cx="1976583" cy="1289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32" descr="ม.กรุงเทพ สุดเจ๋ง เปิดสอนหลักสูตรเกม เพื่อสร้างคนพันธุ์เกม  รองรับตลาดแรงงานโลก">
                <a:extLst>
                  <a:ext uri="{FF2B5EF4-FFF2-40B4-BE49-F238E27FC236}">
                    <a16:creationId xmlns:a16="http://schemas.microsoft.com/office/drawing/2014/main" id="{6588A18A-C99B-1FE2-690C-3DD69DE583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6781" y="4371817"/>
                <a:ext cx="3894905" cy="2336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ม.กรุงเทพ นำเทรนด์สร้างโอกาสการเรียนรู้ กับงาน Open  Houseบนเมตาเวิร์สเต็มรูปแบบครั้งแรกของไทย - มติชนสุดสัปดาห์">
                <a:extLst>
                  <a:ext uri="{FF2B5EF4-FFF2-40B4-BE49-F238E27FC236}">
                    <a16:creationId xmlns:a16="http://schemas.microsoft.com/office/drawing/2014/main" id="{B1863E1C-1E2B-1E8E-5E30-0CF36F0E6F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9553" y="6643631"/>
                <a:ext cx="1932131" cy="12869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18D9E71-5094-7293-8FA7-BED3BE59FBB8}"/>
                </a:ext>
              </a:extLst>
            </p:cNvPr>
            <p:cNvSpPr txBox="1"/>
            <p:nvPr/>
          </p:nvSpPr>
          <p:spPr>
            <a:xfrm>
              <a:off x="9468485" y="2502077"/>
              <a:ext cx="2590844" cy="97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School of Information Technology and Innovation, Bangkok University</a:t>
              </a:r>
              <a:endParaRPr kumimoji="0" lang="th-TH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7ADBC2-3E31-1695-6DEB-E6607A976334}"/>
              </a:ext>
            </a:extLst>
          </p:cNvPr>
          <p:cNvGrpSpPr/>
          <p:nvPr/>
        </p:nvGrpSpPr>
        <p:grpSpPr>
          <a:xfrm>
            <a:off x="10443384" y="4252776"/>
            <a:ext cx="1785154" cy="2217830"/>
            <a:chOff x="9452109" y="817872"/>
            <a:chExt cx="1785154" cy="2217830"/>
          </a:xfrm>
        </p:grpSpPr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CE17FF26-C3A4-D8E1-01A2-34C25E687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1519" y="1517795"/>
              <a:ext cx="789691" cy="763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>
              <a:extLst>
                <a:ext uri="{FF2B5EF4-FFF2-40B4-BE49-F238E27FC236}">
                  <a16:creationId xmlns:a16="http://schemas.microsoft.com/office/drawing/2014/main" id="{83B486BA-DF2D-1790-DF46-208A3C522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4163" y="2269747"/>
              <a:ext cx="784171" cy="765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>
              <a:extLst>
                <a:ext uri="{FF2B5EF4-FFF2-40B4-BE49-F238E27FC236}">
                  <a16:creationId xmlns:a16="http://schemas.microsoft.com/office/drawing/2014/main" id="{EF1A9F26-B4ED-26CB-5194-086CD8B95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5691" y="1514928"/>
              <a:ext cx="784172" cy="765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>
              <a:extLst>
                <a:ext uri="{FF2B5EF4-FFF2-40B4-BE49-F238E27FC236}">
                  <a16:creationId xmlns:a16="http://schemas.microsoft.com/office/drawing/2014/main" id="{641B060A-44E3-BE92-9C64-22CB93F89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1211" y="2271317"/>
              <a:ext cx="784171" cy="763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4B05910-7648-ABE3-6C87-3049B6D6499F}"/>
                </a:ext>
              </a:extLst>
            </p:cNvPr>
            <p:cNvSpPr txBox="1"/>
            <p:nvPr/>
          </p:nvSpPr>
          <p:spPr>
            <a:xfrm>
              <a:off x="9452109" y="817872"/>
              <a:ext cx="178515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>
                <a:defRPr sz="1600" b="1" i="0">
                  <a:effectLst/>
                  <a:latin typeface="Quark Light" panose="02000000000000000000" pitchFamily="2" charset="0"/>
                  <a:cs typeface="Quark Light" panose="02000000000000000000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College of Communication Arts,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Rangsit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University 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23402E-A758-507C-D0B6-6FA3AC8FB362}"/>
              </a:ext>
            </a:extLst>
          </p:cNvPr>
          <p:cNvGrpSpPr/>
          <p:nvPr/>
        </p:nvGrpSpPr>
        <p:grpSpPr>
          <a:xfrm>
            <a:off x="8546831" y="2696336"/>
            <a:ext cx="1814736" cy="1533011"/>
            <a:chOff x="5230272" y="4372997"/>
            <a:chExt cx="3103644" cy="2245671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58C423C-11DE-8355-60C3-B288FC11ABDA}"/>
                </a:ext>
              </a:extLst>
            </p:cNvPr>
            <p:cNvSpPr txBox="1"/>
            <p:nvPr/>
          </p:nvSpPr>
          <p:spPr>
            <a:xfrm>
              <a:off x="5230272" y="4372997"/>
              <a:ext cx="3097309" cy="7664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School of Digital Media,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Sripatum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University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432714-7CA6-3A91-13AE-EF7592370611}"/>
                </a:ext>
              </a:extLst>
            </p:cNvPr>
            <p:cNvGrpSpPr/>
            <p:nvPr/>
          </p:nvGrpSpPr>
          <p:grpSpPr>
            <a:xfrm>
              <a:off x="5381100" y="5085121"/>
              <a:ext cx="2952816" cy="1533547"/>
              <a:chOff x="-495741" y="660234"/>
              <a:chExt cx="7012589" cy="4595677"/>
            </a:xfrm>
          </p:grpSpPr>
          <p:pic>
            <p:nvPicPr>
              <p:cNvPr id="1072" name="Picture 48">
                <a:extLst>
                  <a:ext uri="{FF2B5EF4-FFF2-40B4-BE49-F238E27FC236}">
                    <a16:creationId xmlns:a16="http://schemas.microsoft.com/office/drawing/2014/main" id="{D55CDD61-F96E-610F-B071-684255EDA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130" b="22995"/>
              <a:stretch/>
            </p:blipFill>
            <p:spPr bwMode="auto">
              <a:xfrm>
                <a:off x="-495741" y="2804152"/>
                <a:ext cx="3810000" cy="243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50">
                <a:extLst>
                  <a:ext uri="{FF2B5EF4-FFF2-40B4-BE49-F238E27FC236}">
                    <a16:creationId xmlns:a16="http://schemas.microsoft.com/office/drawing/2014/main" id="{880A1A56-40FA-A41F-2E2D-FB44898280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15957"/>
              <a:stretch/>
            </p:blipFill>
            <p:spPr bwMode="auto">
              <a:xfrm>
                <a:off x="3308252" y="2842551"/>
                <a:ext cx="3204150" cy="2413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52">
                <a:extLst>
                  <a:ext uri="{FF2B5EF4-FFF2-40B4-BE49-F238E27FC236}">
                    <a16:creationId xmlns:a16="http://schemas.microsoft.com/office/drawing/2014/main" id="{0357F1C0-5FD3-5F42-B659-5FAF1382D6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747"/>
              <a:stretch/>
            </p:blipFill>
            <p:spPr bwMode="auto">
              <a:xfrm>
                <a:off x="3300047" y="660234"/>
                <a:ext cx="3216801" cy="2182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54">
                <a:extLst>
                  <a:ext uri="{FF2B5EF4-FFF2-40B4-BE49-F238E27FC236}">
                    <a16:creationId xmlns:a16="http://schemas.microsoft.com/office/drawing/2014/main" id="{D1FE52FF-4138-A030-89AF-4C9DBB7C7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0800" y="669607"/>
                <a:ext cx="3807890" cy="2140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48FFA6-B4EF-3B14-7B3F-C58B3249ACF5}"/>
              </a:ext>
            </a:extLst>
          </p:cNvPr>
          <p:cNvGrpSpPr/>
          <p:nvPr/>
        </p:nvGrpSpPr>
        <p:grpSpPr>
          <a:xfrm>
            <a:off x="1699101" y="2157339"/>
            <a:ext cx="1668164" cy="1431830"/>
            <a:chOff x="172898" y="3218703"/>
            <a:chExt cx="2413573" cy="188450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FDFB4A-0F01-4616-07E4-4FF24580E773}"/>
                </a:ext>
              </a:extLst>
            </p:cNvPr>
            <p:cNvGrpSpPr/>
            <p:nvPr/>
          </p:nvGrpSpPr>
          <p:grpSpPr>
            <a:xfrm>
              <a:off x="301983" y="3558564"/>
              <a:ext cx="2218899" cy="1544641"/>
              <a:chOff x="301983" y="3559009"/>
              <a:chExt cx="2493545" cy="1806307"/>
            </a:xfrm>
          </p:grpSpPr>
          <p:pic>
            <p:nvPicPr>
              <p:cNvPr id="1080" name="Picture 56" descr="ไม่มีคำอธิบายรูปภาพ">
                <a:extLst>
                  <a:ext uri="{FF2B5EF4-FFF2-40B4-BE49-F238E27FC236}">
                    <a16:creationId xmlns:a16="http://schemas.microsoft.com/office/drawing/2014/main" id="{7BB597BB-B1DB-82D4-9EC4-53F6A78A21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16" y="3559009"/>
                <a:ext cx="1214799" cy="919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58" descr="ไม่มีคำอธิบายรูปภาพ">
                <a:extLst>
                  <a:ext uri="{FF2B5EF4-FFF2-40B4-BE49-F238E27FC236}">
                    <a16:creationId xmlns:a16="http://schemas.microsoft.com/office/drawing/2014/main" id="{241AF321-C5D0-66AA-3ECC-5D70F871BD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7" t="1808" r="35512" b="35081"/>
              <a:stretch/>
            </p:blipFill>
            <p:spPr bwMode="auto">
              <a:xfrm>
                <a:off x="1505605" y="3559474"/>
                <a:ext cx="1289923" cy="9187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60" descr="ไม่มีคำอธิบายรูปภาพ">
                <a:extLst>
                  <a:ext uri="{FF2B5EF4-FFF2-40B4-BE49-F238E27FC236}">
                    <a16:creationId xmlns:a16="http://schemas.microsoft.com/office/drawing/2014/main" id="{0C79E361-F27F-5251-CB00-925E256E1B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983" y="4454217"/>
                <a:ext cx="1214798" cy="911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62" descr="ไม่มีคำอธิบายรูปภาพ">
                <a:extLst>
                  <a:ext uri="{FF2B5EF4-FFF2-40B4-BE49-F238E27FC236}">
                    <a16:creationId xmlns:a16="http://schemas.microsoft.com/office/drawing/2014/main" id="{70158AB5-62D7-39FE-E215-212BC07B6B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537" y="4456045"/>
                <a:ext cx="1288991" cy="905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6938C3B0-6788-9C20-907D-38B591CDED4D}"/>
                </a:ext>
              </a:extLst>
            </p:cNvPr>
            <p:cNvSpPr txBox="1"/>
            <p:nvPr/>
          </p:nvSpPr>
          <p:spPr>
            <a:xfrm>
              <a:off x="172898" y="3218703"/>
              <a:ext cx="2413573" cy="405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Kantana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Institute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DC7F0B-DB91-442B-A221-1D64CE9A73A6}"/>
              </a:ext>
            </a:extLst>
          </p:cNvPr>
          <p:cNvGrpSpPr/>
          <p:nvPr/>
        </p:nvGrpSpPr>
        <p:grpSpPr>
          <a:xfrm>
            <a:off x="10400406" y="2033649"/>
            <a:ext cx="1785155" cy="2180462"/>
            <a:chOff x="5406854" y="3100528"/>
            <a:chExt cx="2807141" cy="3346306"/>
          </a:xfrm>
        </p:grpSpPr>
        <p:pic>
          <p:nvPicPr>
            <p:cNvPr id="1088" name="Picture 64" descr="คณะต่างๆ ใน มทร.ธัญบุรี - 11 คณะ กับ 1 วิทยาลัย  มหาวิทยาลัยเทคโนโลยีราชมงคลธัญบุรี">
              <a:extLst>
                <a:ext uri="{FF2B5EF4-FFF2-40B4-BE49-F238E27FC236}">
                  <a16:creationId xmlns:a16="http://schemas.microsoft.com/office/drawing/2014/main" id="{7D14D0F0-1396-F0FD-EDD5-85D6E5CD5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143" y="5139362"/>
              <a:ext cx="2632377" cy="130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8FB370B4-516C-545B-B789-65B30FBE13FD}"/>
                </a:ext>
              </a:extLst>
            </p:cNvPr>
            <p:cNvSpPr txBox="1"/>
            <p:nvPr/>
          </p:nvSpPr>
          <p:spPr>
            <a:xfrm>
              <a:off x="5406854" y="3100528"/>
              <a:ext cx="2807141" cy="2125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Faculty of Mass Communication Technology,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Rajamangala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University of Technology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Thanyaburi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</p:grpSp>
      <p:sp>
        <p:nvSpPr>
          <p:cNvPr id="28" name="AutoShape 66" descr="ไม่มีคำอธิบายรูปภาพ">
            <a:extLst>
              <a:ext uri="{FF2B5EF4-FFF2-40B4-BE49-F238E27FC236}">
                <a16:creationId xmlns:a16="http://schemas.microsoft.com/office/drawing/2014/main" id="{9EABD91B-319B-C536-E4C0-0A060C166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2000" y="36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02E0783-1CB1-F9DB-31E2-0124E21283CB}"/>
              </a:ext>
            </a:extLst>
          </p:cNvPr>
          <p:cNvGrpSpPr/>
          <p:nvPr/>
        </p:nvGrpSpPr>
        <p:grpSpPr>
          <a:xfrm>
            <a:off x="1703163" y="5124600"/>
            <a:ext cx="1705096" cy="1685280"/>
            <a:chOff x="1249267" y="4510578"/>
            <a:chExt cx="2190175" cy="210639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B03269-2331-2608-3750-077EBF5EE57A}"/>
                </a:ext>
              </a:extLst>
            </p:cNvPr>
            <p:cNvGrpSpPr/>
            <p:nvPr/>
          </p:nvGrpSpPr>
          <p:grpSpPr>
            <a:xfrm>
              <a:off x="1249267" y="5073748"/>
              <a:ext cx="2183304" cy="1543226"/>
              <a:chOff x="965679" y="4831597"/>
              <a:chExt cx="2183304" cy="1543226"/>
            </a:xfrm>
          </p:grpSpPr>
          <p:pic>
            <p:nvPicPr>
              <p:cNvPr id="1092" name="Picture 68" descr="ไม่มีคำอธิบายรูปภาพ">
                <a:extLst>
                  <a:ext uri="{FF2B5EF4-FFF2-40B4-BE49-F238E27FC236}">
                    <a16:creationId xmlns:a16="http://schemas.microsoft.com/office/drawing/2014/main" id="{280D3D6C-AA4F-0875-8066-6E25B3033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7301" y="5635070"/>
                <a:ext cx="1111682" cy="739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72" descr="ไม่มีคำอธิบายรูปภาพ">
                <a:extLst>
                  <a:ext uri="{FF2B5EF4-FFF2-40B4-BE49-F238E27FC236}">
                    <a16:creationId xmlns:a16="http://schemas.microsoft.com/office/drawing/2014/main" id="{F13F8E49-4BBB-12D3-957B-DB01C043A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679" y="5674175"/>
                <a:ext cx="1088881" cy="700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74" descr="ไม่มีคำอธิบายรูปภาพ">
                <a:extLst>
                  <a:ext uri="{FF2B5EF4-FFF2-40B4-BE49-F238E27FC236}">
                    <a16:creationId xmlns:a16="http://schemas.microsoft.com/office/drawing/2014/main" id="{6358CACC-BEE7-00A0-B799-3115115CE2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679" y="4831597"/>
                <a:ext cx="2183304" cy="833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4B88CF0A-FB92-9715-9CB7-FF0280BBBB9A}"/>
                </a:ext>
              </a:extLst>
            </p:cNvPr>
            <p:cNvSpPr txBox="1"/>
            <p:nvPr/>
          </p:nvSpPr>
          <p:spPr>
            <a:xfrm>
              <a:off x="1262406" y="4510578"/>
              <a:ext cx="2177036" cy="653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School of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Infomatics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Walailak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University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</p:grpSp>
      <p:sp>
        <p:nvSpPr>
          <p:cNvPr id="31" name="Callout: Bent Line with Accent Bar 30">
            <a:extLst>
              <a:ext uri="{FF2B5EF4-FFF2-40B4-BE49-F238E27FC236}">
                <a16:creationId xmlns:a16="http://schemas.microsoft.com/office/drawing/2014/main" id="{5490790B-5D32-401D-F740-BBBD32B54AF4}"/>
              </a:ext>
            </a:extLst>
          </p:cNvPr>
          <p:cNvSpPr/>
          <p:nvPr/>
        </p:nvSpPr>
        <p:spPr>
          <a:xfrm flipH="1">
            <a:off x="1537934" y="973142"/>
            <a:ext cx="974671" cy="1139985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399"/>
              <a:gd name="adj6" fmla="val -131574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9" name="Callout: Bent Line with Accent Bar 218">
            <a:extLst>
              <a:ext uri="{FF2B5EF4-FFF2-40B4-BE49-F238E27FC236}">
                <a16:creationId xmlns:a16="http://schemas.microsoft.com/office/drawing/2014/main" id="{299782EF-EC2B-DABF-7B59-D8EB9DDB32D3}"/>
              </a:ext>
            </a:extLst>
          </p:cNvPr>
          <p:cNvSpPr/>
          <p:nvPr/>
        </p:nvSpPr>
        <p:spPr>
          <a:xfrm flipH="1">
            <a:off x="1554137" y="2398851"/>
            <a:ext cx="1709219" cy="1139985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640"/>
              <a:gd name="adj6" fmla="val -66716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Callout: Line with Accent Bar 31">
            <a:extLst>
              <a:ext uri="{FF2B5EF4-FFF2-40B4-BE49-F238E27FC236}">
                <a16:creationId xmlns:a16="http://schemas.microsoft.com/office/drawing/2014/main" id="{965FDA51-79CC-569A-B2EF-856240080A80}"/>
              </a:ext>
            </a:extLst>
          </p:cNvPr>
          <p:cNvSpPr/>
          <p:nvPr/>
        </p:nvSpPr>
        <p:spPr>
          <a:xfrm>
            <a:off x="6911898" y="1176160"/>
            <a:ext cx="1261655" cy="1428058"/>
          </a:xfrm>
          <a:prstGeom prst="accentCallout1">
            <a:avLst>
              <a:gd name="adj1" fmla="val 18750"/>
              <a:gd name="adj2" fmla="val -8333"/>
              <a:gd name="adj3" fmla="val 79143"/>
              <a:gd name="adj4" fmla="val -103151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7" name="Callout: Line with Accent Bar 226">
            <a:extLst>
              <a:ext uri="{FF2B5EF4-FFF2-40B4-BE49-F238E27FC236}">
                <a16:creationId xmlns:a16="http://schemas.microsoft.com/office/drawing/2014/main" id="{9F02BACF-5F44-A3A7-F93E-13EA9BB7DF8B}"/>
              </a:ext>
            </a:extLst>
          </p:cNvPr>
          <p:cNvSpPr/>
          <p:nvPr/>
        </p:nvSpPr>
        <p:spPr>
          <a:xfrm>
            <a:off x="8650865" y="2746017"/>
            <a:ext cx="1261655" cy="3825712"/>
          </a:xfrm>
          <a:prstGeom prst="accentCallout1">
            <a:avLst>
              <a:gd name="adj1" fmla="val 18750"/>
              <a:gd name="adj2" fmla="val -8333"/>
              <a:gd name="adj3" fmla="val 11293"/>
              <a:gd name="adj4" fmla="val -295027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8FE35C4-13F9-B59F-BF96-A88CD47A61D1}"/>
              </a:ext>
            </a:extLst>
          </p:cNvPr>
          <p:cNvSpPr txBox="1"/>
          <p:nvPr/>
        </p:nvSpPr>
        <p:spPr>
          <a:xfrm>
            <a:off x="3417947" y="2848690"/>
            <a:ext cx="1292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Nakhon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Pathom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578A1399-4A68-C9F9-EA72-9ED6BC139B7D}"/>
              </a:ext>
            </a:extLst>
          </p:cNvPr>
          <p:cNvSpPr txBox="1"/>
          <p:nvPr/>
        </p:nvSpPr>
        <p:spPr>
          <a:xfrm>
            <a:off x="4604302" y="2800001"/>
            <a:ext cx="1210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600" b="1">
                <a:latin typeface="Quark Light" panose="02000000000000000000" pitchFamily="2" charset="0"/>
                <a:cs typeface="Quark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Pathum Thani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40EDDEF1-7734-40B3-5533-57CB2583B952}"/>
              </a:ext>
            </a:extLst>
          </p:cNvPr>
          <p:cNvSpPr txBox="1"/>
          <p:nvPr/>
        </p:nvSpPr>
        <p:spPr>
          <a:xfrm>
            <a:off x="3318783" y="1121970"/>
            <a:ext cx="968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Chiang Mai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06372E6-C34F-9439-BA52-E19895514420}"/>
              </a:ext>
            </a:extLst>
          </p:cNvPr>
          <p:cNvSpPr txBox="1"/>
          <p:nvPr/>
        </p:nvSpPr>
        <p:spPr>
          <a:xfrm>
            <a:off x="5104029" y="1908173"/>
            <a:ext cx="1034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400" b="1">
                <a:solidFill>
                  <a:schemeClr val="accent4">
                    <a:lumMod val="50000"/>
                  </a:schemeClr>
                </a:solidFill>
                <a:latin typeface="Quark Light" panose="02000000000000000000" pitchFamily="2" charset="0"/>
                <a:cs typeface="Quark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Khon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Kaen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41F2866-1B0E-8ACD-7C64-053806B3C098}"/>
              </a:ext>
            </a:extLst>
          </p:cNvPr>
          <p:cNvSpPr txBox="1"/>
          <p:nvPr/>
        </p:nvSpPr>
        <p:spPr>
          <a:xfrm>
            <a:off x="3663038" y="4934381"/>
            <a:ext cx="1055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400" b="1">
                <a:solidFill>
                  <a:schemeClr val="accent4">
                    <a:lumMod val="50000"/>
                  </a:schemeClr>
                </a:solidFill>
                <a:latin typeface="Quark Light" panose="02000000000000000000" pitchFamily="2" charset="0"/>
                <a:cs typeface="Quark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Nakhon Si Thammarat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90ECE5-7E08-E4C2-A51E-F4CB866ED584}"/>
              </a:ext>
            </a:extLst>
          </p:cNvPr>
          <p:cNvSpPr txBox="1"/>
          <p:nvPr/>
        </p:nvSpPr>
        <p:spPr>
          <a:xfrm>
            <a:off x="5820281" y="6535979"/>
            <a:ext cx="23086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หมายเหตุ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: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ภาพจากสื่อประชาสัมพันธ์ของหน่วยงาน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1EB477F-210D-766A-B0CD-F7168CA29756}"/>
              </a:ext>
            </a:extLst>
          </p:cNvPr>
          <p:cNvGrpSpPr/>
          <p:nvPr/>
        </p:nvGrpSpPr>
        <p:grpSpPr>
          <a:xfrm>
            <a:off x="4093971" y="3571840"/>
            <a:ext cx="300024" cy="292134"/>
            <a:chOff x="4821018" y="1941899"/>
            <a:chExt cx="784660" cy="784660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98C24A44-5713-7204-D0DC-68E6B7BB0B48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4C4D9FF-FEC8-6B27-5086-44E44348B542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F543EB17-41B4-9215-D76B-B2ABC75F82D4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C15A8F57-31B1-C0D2-2BF0-712599C96BBB}"/>
              </a:ext>
            </a:extLst>
          </p:cNvPr>
          <p:cNvSpPr txBox="1"/>
          <p:nvPr/>
        </p:nvSpPr>
        <p:spPr>
          <a:xfrm>
            <a:off x="3397401" y="3302539"/>
            <a:ext cx="1075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400" b="1">
                <a:solidFill>
                  <a:schemeClr val="accent4">
                    <a:lumMod val="50000"/>
                  </a:schemeClr>
                </a:solidFill>
                <a:latin typeface="Quark Light" panose="02000000000000000000" pitchFamily="2" charset="0"/>
                <a:cs typeface="Quark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Phetchaburi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204" name="Callout: Bent Line with Accent Bar 203">
            <a:extLst>
              <a:ext uri="{FF2B5EF4-FFF2-40B4-BE49-F238E27FC236}">
                <a16:creationId xmlns:a16="http://schemas.microsoft.com/office/drawing/2014/main" id="{FF40C442-244F-9E16-2E32-9FB9B4698E72}"/>
              </a:ext>
            </a:extLst>
          </p:cNvPr>
          <p:cNvSpPr/>
          <p:nvPr/>
        </p:nvSpPr>
        <p:spPr>
          <a:xfrm flipH="1">
            <a:off x="1367749" y="4063023"/>
            <a:ext cx="1588280" cy="9284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1644"/>
              <a:gd name="adj6" fmla="val -8266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2" name="Callout: Bent Line with Accent Bar 211">
            <a:extLst>
              <a:ext uri="{FF2B5EF4-FFF2-40B4-BE49-F238E27FC236}">
                <a16:creationId xmlns:a16="http://schemas.microsoft.com/office/drawing/2014/main" id="{CA4AB020-C532-2BBB-D27B-07815268B4F9}"/>
              </a:ext>
            </a:extLst>
          </p:cNvPr>
          <p:cNvSpPr/>
          <p:nvPr/>
        </p:nvSpPr>
        <p:spPr>
          <a:xfrm flipH="1">
            <a:off x="1314227" y="5569503"/>
            <a:ext cx="2006199" cy="1139985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57"/>
              <a:gd name="adj6" fmla="val -50811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565F139-0A04-027B-728B-05DA1B5A6CAD}"/>
              </a:ext>
            </a:extLst>
          </p:cNvPr>
          <p:cNvGrpSpPr/>
          <p:nvPr/>
        </p:nvGrpSpPr>
        <p:grpSpPr>
          <a:xfrm>
            <a:off x="4502568" y="3197206"/>
            <a:ext cx="278560" cy="267647"/>
            <a:chOff x="4821018" y="1941899"/>
            <a:chExt cx="784660" cy="784660"/>
          </a:xfrm>
        </p:grpSpPr>
        <p:sp>
          <p:nvSpPr>
            <p:cNvPr id="214" name="Teardrop 213">
              <a:extLst>
                <a:ext uri="{FF2B5EF4-FFF2-40B4-BE49-F238E27FC236}">
                  <a16:creationId xmlns:a16="http://schemas.microsoft.com/office/drawing/2014/main" id="{489179B0-F774-3496-70FA-E61B780E0688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AB6CACB-9363-9550-9863-E24B6D76C00B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ysClr val="window" lastClr="FFFFFF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5FFF2CA-8085-4A10-32AF-65B2F0051843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F6C220B9-49E4-4BB1-BBE4-B1B6A03B0C7B}"/>
              </a:ext>
            </a:extLst>
          </p:cNvPr>
          <p:cNvSpPr txBox="1"/>
          <p:nvPr/>
        </p:nvSpPr>
        <p:spPr>
          <a:xfrm>
            <a:off x="4800378" y="3360015"/>
            <a:ext cx="1114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C000">
                    <a:lumMod val="50000"/>
                  </a:srgbClr>
                </a:solidFill>
                <a:latin typeface="Quark Light" panose="02000000000000000000" pitchFamily="2" charset="0"/>
                <a:cs typeface="Quark Light" panose="02000000000000000000" pitchFamily="2" charset="0"/>
              </a:rPr>
              <a:t>Bangkok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220" name="Callout: Line with Accent Bar 219">
            <a:extLst>
              <a:ext uri="{FF2B5EF4-FFF2-40B4-BE49-F238E27FC236}">
                <a16:creationId xmlns:a16="http://schemas.microsoft.com/office/drawing/2014/main" id="{024A0C92-874A-81FE-B369-51BBD0FAE5E1}"/>
              </a:ext>
            </a:extLst>
          </p:cNvPr>
          <p:cNvSpPr/>
          <p:nvPr/>
        </p:nvSpPr>
        <p:spPr>
          <a:xfrm rot="5400000">
            <a:off x="5573803" y="3959688"/>
            <a:ext cx="1261655" cy="2703738"/>
          </a:xfrm>
          <a:prstGeom prst="accentCallout1">
            <a:avLst>
              <a:gd name="adj1" fmla="val 85213"/>
              <a:gd name="adj2" fmla="val -12003"/>
              <a:gd name="adj3" fmla="val 107864"/>
              <a:gd name="adj4" fmla="val -106885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BEB6AE-576D-FAD3-295E-71A739E09C65}"/>
              </a:ext>
            </a:extLst>
          </p:cNvPr>
          <p:cNvGrpSpPr/>
          <p:nvPr/>
        </p:nvGrpSpPr>
        <p:grpSpPr>
          <a:xfrm>
            <a:off x="4867762" y="4615366"/>
            <a:ext cx="1434854" cy="1110466"/>
            <a:chOff x="4867762" y="4452726"/>
            <a:chExt cx="1434854" cy="1110466"/>
          </a:xfrm>
        </p:grpSpPr>
        <p:pic>
          <p:nvPicPr>
            <p:cNvPr id="2050" name="Picture 2" descr="ไม่มีคำอธิบายรูปภาพ">
              <a:extLst>
                <a:ext uri="{FF2B5EF4-FFF2-40B4-BE49-F238E27FC236}">
                  <a16:creationId xmlns:a16="http://schemas.microsoft.com/office/drawing/2014/main" id="{689A1DF9-EF97-B877-36C8-FE69444EED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02" b="29338"/>
            <a:stretch/>
          </p:blipFill>
          <p:spPr bwMode="auto">
            <a:xfrm>
              <a:off x="4874556" y="4452726"/>
              <a:ext cx="1428059" cy="54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4E2F40F-8A90-B2AE-3EAF-4FACF67B38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8" t="25481" r="13371" b="26234"/>
            <a:stretch/>
          </p:blipFill>
          <p:spPr bwMode="auto">
            <a:xfrm>
              <a:off x="4867762" y="4998174"/>
              <a:ext cx="724809" cy="56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5CDF56D-B905-0545-9BB1-37D7EB0BD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0" t="24265" r="11918" b="20215"/>
            <a:stretch/>
          </p:blipFill>
          <p:spPr bwMode="auto">
            <a:xfrm>
              <a:off x="5595687" y="4999691"/>
              <a:ext cx="706929" cy="56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8F3BD-0699-83A1-0CEA-2EFB6449DE70}"/>
              </a:ext>
            </a:extLst>
          </p:cNvPr>
          <p:cNvGrpSpPr/>
          <p:nvPr/>
        </p:nvGrpSpPr>
        <p:grpSpPr>
          <a:xfrm>
            <a:off x="6439860" y="4549931"/>
            <a:ext cx="1146889" cy="1587969"/>
            <a:chOff x="6502924" y="4459104"/>
            <a:chExt cx="1146889" cy="1587969"/>
          </a:xfrm>
        </p:grpSpPr>
        <p:pic>
          <p:nvPicPr>
            <p:cNvPr id="2056" name="Picture 8" descr="COSCI SWU - วิทยาลัยนวัตกรรมสื่อสารสังคม มหาวิทยาลัยศรีนครินทรวิโรฒ">
              <a:extLst>
                <a:ext uri="{FF2B5EF4-FFF2-40B4-BE49-F238E27FC236}">
                  <a16:creationId xmlns:a16="http://schemas.microsoft.com/office/drawing/2014/main" id="{ADBC8CF9-E5F7-0D4D-9B97-23D9BD774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714" y="4939231"/>
              <a:ext cx="1132793" cy="1107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COSCI ALUMNI 2019 / รวมรุ่นศิษย์เก่าสัมพันธ์ วิทยาลัยนวัตกรรมสื่อสารสังคม  มศว | Eventpop | Eventpop">
              <a:extLst>
                <a:ext uri="{FF2B5EF4-FFF2-40B4-BE49-F238E27FC236}">
                  <a16:creationId xmlns:a16="http://schemas.microsoft.com/office/drawing/2014/main" id="{5EAF5E25-B7F5-6E5D-8EF1-CE3360FCDC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7" r="34253"/>
            <a:stretch/>
          </p:blipFill>
          <p:spPr bwMode="auto">
            <a:xfrm>
              <a:off x="6502924" y="4459104"/>
              <a:ext cx="1146889" cy="54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E45E41-332D-8EB9-A645-D56C36A8DCC4}"/>
              </a:ext>
            </a:extLst>
          </p:cNvPr>
          <p:cNvGrpSpPr/>
          <p:nvPr/>
        </p:nvGrpSpPr>
        <p:grpSpPr>
          <a:xfrm>
            <a:off x="288987" y="3644463"/>
            <a:ext cx="3228489" cy="1426992"/>
            <a:chOff x="287183" y="3542089"/>
            <a:chExt cx="3228489" cy="1426992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CB268DA9-37A6-8D76-D56C-AFB54442EEF1}"/>
                </a:ext>
              </a:extLst>
            </p:cNvPr>
            <p:cNvSpPr txBox="1"/>
            <p:nvPr/>
          </p:nvSpPr>
          <p:spPr>
            <a:xfrm>
              <a:off x="287183" y="3542089"/>
              <a:ext cx="32284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Faculty of Information and Communication Technology,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Silpakorn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rPr>
                <a:t> University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  <p:pic>
          <p:nvPicPr>
            <p:cNvPr id="2062" name="Picture 14" descr="อาจเป็นรูปภาพของ 2 คน และ สถานที่ในร่ม">
              <a:extLst>
                <a:ext uri="{FF2B5EF4-FFF2-40B4-BE49-F238E27FC236}">
                  <a16:creationId xmlns:a16="http://schemas.microsoft.com/office/drawing/2014/main" id="{EF98F93F-3842-D48E-B3A6-14BA9230B1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1" t="7638" r="18075" b="22268"/>
            <a:stretch/>
          </p:blipFill>
          <p:spPr bwMode="auto">
            <a:xfrm>
              <a:off x="815747" y="4062172"/>
              <a:ext cx="966626" cy="906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อาจเป็นรูปภาพของ 3 คน, ผู้คนกำลังยืน, หน้าจอ และ สถานที่ในร่ม">
              <a:extLst>
                <a:ext uri="{FF2B5EF4-FFF2-40B4-BE49-F238E27FC236}">
                  <a16:creationId xmlns:a16="http://schemas.microsoft.com/office/drawing/2014/main" id="{91DB20F7-2292-C0E3-5F2F-533A34648F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0" t="10833" r="33185" b="9769"/>
            <a:stretch/>
          </p:blipFill>
          <p:spPr bwMode="auto">
            <a:xfrm>
              <a:off x="1783382" y="4062215"/>
              <a:ext cx="1181437" cy="90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354BCB4-A644-5B34-9CC0-EA71560831FD}"/>
              </a:ext>
            </a:extLst>
          </p:cNvPr>
          <p:cNvSpPr/>
          <p:nvPr/>
        </p:nvSpPr>
        <p:spPr>
          <a:xfrm>
            <a:off x="301050" y="115687"/>
            <a:ext cx="10575069" cy="515374"/>
          </a:xfrm>
          <a:prstGeom prst="round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Creative Content Innovation Labs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8" name="Google Shape;888;p5">
            <a:extLst>
              <a:ext uri="{FF2B5EF4-FFF2-40B4-BE49-F238E27FC236}">
                <a16:creationId xmlns:a16="http://schemas.microsoft.com/office/drawing/2014/main" id="{93E22167-F010-150A-C7E8-E6B0982A28E3}"/>
              </a:ext>
            </a:extLst>
          </p:cNvPr>
          <p:cNvSpPr txBox="1">
            <a:spLocks/>
          </p:cNvSpPr>
          <p:nvPr/>
        </p:nvSpPr>
        <p:spPr>
          <a:xfrm>
            <a:off x="9210673" y="64874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888888"/>
              </a:buClr>
              <a:buSzPts val="1600"/>
              <a:buFont typeface="Arial"/>
              <a:buNone/>
              <a:defRPr/>
            </a:pPr>
            <a:fld id="{00000000-1234-1234-1234-123412341234}" type="slidenum">
              <a:rPr lang="th-TH" sz="1600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algn="r">
                <a:buClr>
                  <a:srgbClr val="888888"/>
                </a:buClr>
                <a:buSzPts val="1600"/>
                <a:buFont typeface="Arial"/>
                <a:buNone/>
                <a:defRPr/>
              </a:pPr>
              <a:t>13</a:t>
            </a:fld>
            <a:endParaRPr lang="th-TH" sz="16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15150E-9B98-9E00-EF48-A3AD9D733A3C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48" y="79824"/>
            <a:ext cx="1032083" cy="3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2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400" b="1" dirty="0">
                <a:latin typeface="Kanit" pitchFamily="2" charset="-34"/>
                <a:cs typeface="Kanit" pitchFamily="2" charset="-34"/>
              </a:rPr>
              <a:t>Policy Proposals to Drive Creative Economy from Cultural Heritage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C7FE13C7-505B-2BE6-BA25-7F4B9BC9A3FC}"/>
              </a:ext>
            </a:extLst>
          </p:cNvPr>
          <p:cNvSpPr/>
          <p:nvPr/>
        </p:nvSpPr>
        <p:spPr>
          <a:xfrm>
            <a:off x="6096000" y="5391020"/>
            <a:ext cx="5914555" cy="1163749"/>
          </a:xfrm>
          <a:custGeom>
            <a:avLst/>
            <a:gdLst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881606 h 1445923"/>
              <a:gd name="connsiteX16" fmla="*/ 1444028 w 6591152"/>
              <a:gd name="connsiteY16" fmla="*/ 1444984 h 1445923"/>
              <a:gd name="connsiteX17" fmla="*/ 178417 w 6591152"/>
              <a:gd name="connsiteY17" fmla="*/ 1444984 h 1445923"/>
              <a:gd name="connsiteX18" fmla="*/ 0 w 6591152"/>
              <a:gd name="connsiteY18" fmla="*/ 1266618 h 1445923"/>
              <a:gd name="connsiteX19" fmla="*/ 0 w 6591152"/>
              <a:gd name="connsiteY19" fmla="*/ 179305 h 1445923"/>
              <a:gd name="connsiteX20" fmla="*/ 178417 w 6591152"/>
              <a:gd name="connsiteY20" fmla="*/ 938 h 1445923"/>
              <a:gd name="connsiteX21" fmla="*/ 1444028 w 6591152"/>
              <a:gd name="connsiteY21" fmla="*/ 938 h 1445923"/>
              <a:gd name="connsiteX22" fmla="*/ 1444028 w 6591152"/>
              <a:gd name="connsiteY22" fmla="*/ 564317 h 1445923"/>
              <a:gd name="connsiteX23" fmla="*/ 1445924 w 6591152"/>
              <a:gd name="connsiteY23" fmla="*/ 569774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1444984 h 1445923"/>
              <a:gd name="connsiteX16" fmla="*/ 178417 w 6591152"/>
              <a:gd name="connsiteY16" fmla="*/ 1444984 h 1445923"/>
              <a:gd name="connsiteX17" fmla="*/ 0 w 6591152"/>
              <a:gd name="connsiteY17" fmla="*/ 1266618 h 1445923"/>
              <a:gd name="connsiteX18" fmla="*/ 0 w 6591152"/>
              <a:gd name="connsiteY18" fmla="*/ 179305 h 1445923"/>
              <a:gd name="connsiteX19" fmla="*/ 178417 w 6591152"/>
              <a:gd name="connsiteY19" fmla="*/ 938 h 1445923"/>
              <a:gd name="connsiteX20" fmla="*/ 1444028 w 6591152"/>
              <a:gd name="connsiteY20" fmla="*/ 938 h 1445923"/>
              <a:gd name="connsiteX21" fmla="*/ 1444028 w 6591152"/>
              <a:gd name="connsiteY21" fmla="*/ 564317 h 1445923"/>
              <a:gd name="connsiteX22" fmla="*/ 1445924 w 6591152"/>
              <a:gd name="connsiteY22" fmla="*/ 569774 h 1445923"/>
              <a:gd name="connsiteX23" fmla="*/ 1445924 w 6591152"/>
              <a:gd name="connsiteY23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569774 h 1445923"/>
              <a:gd name="connsiteX22" fmla="*/ 1445924 w 6591152"/>
              <a:gd name="connsiteY22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5924 w 6591152"/>
              <a:gd name="connsiteY20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19" fmla="*/ 1445924 w 6591152"/>
              <a:gd name="connsiteY19" fmla="*/ 0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17" fmla="*/ 1444028 w 6591152"/>
              <a:gd name="connsiteY17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1 h 1445923"/>
              <a:gd name="connsiteX4" fmla="*/ 6412736 w 6591152"/>
              <a:gd name="connsiteY4" fmla="*/ 1 h 1445923"/>
              <a:gd name="connsiteX5" fmla="*/ 6591152 w 6591152"/>
              <a:gd name="connsiteY5" fmla="*/ 180273 h 1445923"/>
              <a:gd name="connsiteX6" fmla="*/ 6591152 w 6591152"/>
              <a:gd name="connsiteY6" fmla="*/ 1267524 h 1445923"/>
              <a:gd name="connsiteX7" fmla="*/ 6412736 w 6591152"/>
              <a:gd name="connsiteY7" fmla="*/ 1445921 h 1445923"/>
              <a:gd name="connsiteX8" fmla="*/ 5147124 w 6591152"/>
              <a:gd name="connsiteY8" fmla="*/ 1445921 h 1445923"/>
              <a:gd name="connsiteX9" fmla="*/ 5147124 w 6591152"/>
              <a:gd name="connsiteY9" fmla="*/ 882548 h 1445923"/>
              <a:gd name="connsiteX10" fmla="*/ 5147113 w 6591152"/>
              <a:gd name="connsiteY10" fmla="*/ 882516 h 1445923"/>
              <a:gd name="connsiteX11" fmla="*/ 5147113 w 6591152"/>
              <a:gd name="connsiteY11" fmla="*/ 1445923 h 1445923"/>
              <a:gd name="connsiteX12" fmla="*/ 178417 w 6591152"/>
              <a:gd name="connsiteY12" fmla="*/ 1444984 h 1445923"/>
              <a:gd name="connsiteX13" fmla="*/ 0 w 6591152"/>
              <a:gd name="connsiteY13" fmla="*/ 1266618 h 1445923"/>
              <a:gd name="connsiteX14" fmla="*/ 0 w 6591152"/>
              <a:gd name="connsiteY14" fmla="*/ 179305 h 1445923"/>
              <a:gd name="connsiteX15" fmla="*/ 178417 w 6591152"/>
              <a:gd name="connsiteY15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24 w 6591152"/>
              <a:gd name="connsiteY2" fmla="*/ 1 h 1445923"/>
              <a:gd name="connsiteX3" fmla="*/ 6412736 w 6591152"/>
              <a:gd name="connsiteY3" fmla="*/ 1 h 1445923"/>
              <a:gd name="connsiteX4" fmla="*/ 6591152 w 6591152"/>
              <a:gd name="connsiteY4" fmla="*/ 180273 h 1445923"/>
              <a:gd name="connsiteX5" fmla="*/ 6591152 w 6591152"/>
              <a:gd name="connsiteY5" fmla="*/ 1267524 h 1445923"/>
              <a:gd name="connsiteX6" fmla="*/ 6412736 w 6591152"/>
              <a:gd name="connsiteY6" fmla="*/ 1445921 h 1445923"/>
              <a:gd name="connsiteX7" fmla="*/ 5147124 w 6591152"/>
              <a:gd name="connsiteY7" fmla="*/ 1445921 h 1445923"/>
              <a:gd name="connsiteX8" fmla="*/ 5147124 w 6591152"/>
              <a:gd name="connsiteY8" fmla="*/ 882548 h 1445923"/>
              <a:gd name="connsiteX9" fmla="*/ 5147113 w 6591152"/>
              <a:gd name="connsiteY9" fmla="*/ 882516 h 1445923"/>
              <a:gd name="connsiteX10" fmla="*/ 5147113 w 6591152"/>
              <a:gd name="connsiteY10" fmla="*/ 1445923 h 1445923"/>
              <a:gd name="connsiteX11" fmla="*/ 178417 w 6591152"/>
              <a:gd name="connsiteY11" fmla="*/ 1444984 h 1445923"/>
              <a:gd name="connsiteX12" fmla="*/ 0 w 6591152"/>
              <a:gd name="connsiteY12" fmla="*/ 1266618 h 1445923"/>
              <a:gd name="connsiteX13" fmla="*/ 0 w 6591152"/>
              <a:gd name="connsiteY13" fmla="*/ 179305 h 1445923"/>
              <a:gd name="connsiteX14" fmla="*/ 178417 w 6591152"/>
              <a:gd name="connsiteY14" fmla="*/ 938 h 1445923"/>
              <a:gd name="connsiteX0" fmla="*/ 178417 w 6591152"/>
              <a:gd name="connsiteY0" fmla="*/ 14325 h 1459310"/>
              <a:gd name="connsiteX1" fmla="*/ 5147113 w 6591152"/>
              <a:gd name="connsiteY1" fmla="*/ 13387 h 1459310"/>
              <a:gd name="connsiteX2" fmla="*/ 6412736 w 6591152"/>
              <a:gd name="connsiteY2" fmla="*/ 13388 h 1459310"/>
              <a:gd name="connsiteX3" fmla="*/ 6591152 w 6591152"/>
              <a:gd name="connsiteY3" fmla="*/ 193660 h 1459310"/>
              <a:gd name="connsiteX4" fmla="*/ 6591152 w 6591152"/>
              <a:gd name="connsiteY4" fmla="*/ 1280911 h 1459310"/>
              <a:gd name="connsiteX5" fmla="*/ 6412736 w 6591152"/>
              <a:gd name="connsiteY5" fmla="*/ 1459308 h 1459310"/>
              <a:gd name="connsiteX6" fmla="*/ 5147124 w 6591152"/>
              <a:gd name="connsiteY6" fmla="*/ 1459308 h 1459310"/>
              <a:gd name="connsiteX7" fmla="*/ 5147124 w 6591152"/>
              <a:gd name="connsiteY7" fmla="*/ 895935 h 1459310"/>
              <a:gd name="connsiteX8" fmla="*/ 5147113 w 6591152"/>
              <a:gd name="connsiteY8" fmla="*/ 895903 h 1459310"/>
              <a:gd name="connsiteX9" fmla="*/ 5147113 w 6591152"/>
              <a:gd name="connsiteY9" fmla="*/ 1459310 h 1459310"/>
              <a:gd name="connsiteX10" fmla="*/ 178417 w 6591152"/>
              <a:gd name="connsiteY10" fmla="*/ 1458371 h 1459310"/>
              <a:gd name="connsiteX11" fmla="*/ 0 w 6591152"/>
              <a:gd name="connsiteY11" fmla="*/ 1280005 h 1459310"/>
              <a:gd name="connsiteX12" fmla="*/ 0 w 6591152"/>
              <a:gd name="connsiteY12" fmla="*/ 192692 h 1459310"/>
              <a:gd name="connsiteX13" fmla="*/ 178417 w 6591152"/>
              <a:gd name="connsiteY13" fmla="*/ 14325 h 1459310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882515 h 1445922"/>
              <a:gd name="connsiteX8" fmla="*/ 5147113 w 6591152"/>
              <a:gd name="connsiteY8" fmla="*/ 1445922 h 1445922"/>
              <a:gd name="connsiteX9" fmla="*/ 178417 w 6591152"/>
              <a:gd name="connsiteY9" fmla="*/ 1444983 h 1445922"/>
              <a:gd name="connsiteX10" fmla="*/ 0 w 6591152"/>
              <a:gd name="connsiteY10" fmla="*/ 1266617 h 1445922"/>
              <a:gd name="connsiteX11" fmla="*/ 0 w 6591152"/>
              <a:gd name="connsiteY11" fmla="*/ 179304 h 1445922"/>
              <a:gd name="connsiteX12" fmla="*/ 178417 w 6591152"/>
              <a:gd name="connsiteY12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1445922 h 1445922"/>
              <a:gd name="connsiteX8" fmla="*/ 178417 w 6591152"/>
              <a:gd name="connsiteY8" fmla="*/ 1444983 h 1445922"/>
              <a:gd name="connsiteX9" fmla="*/ 0 w 6591152"/>
              <a:gd name="connsiteY9" fmla="*/ 1266617 h 1445922"/>
              <a:gd name="connsiteX10" fmla="*/ 0 w 6591152"/>
              <a:gd name="connsiteY10" fmla="*/ 179304 h 1445922"/>
              <a:gd name="connsiteX11" fmla="*/ 178417 w 6591152"/>
              <a:gd name="connsiteY11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13 w 6591152"/>
              <a:gd name="connsiteY6" fmla="*/ 1445922 h 1445922"/>
              <a:gd name="connsiteX7" fmla="*/ 178417 w 6591152"/>
              <a:gd name="connsiteY7" fmla="*/ 1444983 h 1445922"/>
              <a:gd name="connsiteX8" fmla="*/ 0 w 6591152"/>
              <a:gd name="connsiteY8" fmla="*/ 1266617 h 1445922"/>
              <a:gd name="connsiteX9" fmla="*/ 0 w 6591152"/>
              <a:gd name="connsiteY9" fmla="*/ 179304 h 1445922"/>
              <a:gd name="connsiteX10" fmla="*/ 178417 w 6591152"/>
              <a:gd name="connsiteY10" fmla="*/ 937 h 1445922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5147124 w 6591152"/>
              <a:gd name="connsiteY5" fmla="*/ 1445920 h 1445920"/>
              <a:gd name="connsiteX6" fmla="*/ 178417 w 6591152"/>
              <a:gd name="connsiteY6" fmla="*/ 1444983 h 1445920"/>
              <a:gd name="connsiteX7" fmla="*/ 0 w 6591152"/>
              <a:gd name="connsiteY7" fmla="*/ 1266617 h 1445920"/>
              <a:gd name="connsiteX8" fmla="*/ 0 w 6591152"/>
              <a:gd name="connsiteY8" fmla="*/ 179304 h 1445920"/>
              <a:gd name="connsiteX9" fmla="*/ 178417 w 6591152"/>
              <a:gd name="connsiteY9" fmla="*/ 937 h 1445920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178417 w 6591152"/>
              <a:gd name="connsiteY5" fmla="*/ 1444983 h 1445920"/>
              <a:gd name="connsiteX6" fmla="*/ 0 w 6591152"/>
              <a:gd name="connsiteY6" fmla="*/ 1266617 h 1445920"/>
              <a:gd name="connsiteX7" fmla="*/ 0 w 6591152"/>
              <a:gd name="connsiteY7" fmla="*/ 179304 h 1445920"/>
              <a:gd name="connsiteX8" fmla="*/ 178417 w 6591152"/>
              <a:gd name="connsiteY8" fmla="*/ 937 h 14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1152" h="1445920">
                <a:moveTo>
                  <a:pt x="178417" y="937"/>
                </a:moveTo>
                <a:lnTo>
                  <a:pt x="6412736" y="0"/>
                </a:lnTo>
                <a:cubicBezTo>
                  <a:pt x="6512315" y="0"/>
                  <a:pt x="6591152" y="80731"/>
                  <a:pt x="6591152" y="180272"/>
                </a:cubicBezTo>
                <a:lnTo>
                  <a:pt x="6591152" y="1267523"/>
                </a:lnTo>
                <a:cubicBezTo>
                  <a:pt x="6591152" y="1365190"/>
                  <a:pt x="6512315" y="1445920"/>
                  <a:pt x="6412736" y="1445920"/>
                </a:cubicBezTo>
                <a:lnTo>
                  <a:pt x="178417" y="1444983"/>
                </a:lnTo>
                <a:cubicBezTo>
                  <a:pt x="80731" y="1444983"/>
                  <a:pt x="0" y="1366095"/>
                  <a:pt x="0" y="1266617"/>
                </a:cubicBezTo>
                <a:lnTo>
                  <a:pt x="0" y="179304"/>
                </a:lnTo>
                <a:cubicBezTo>
                  <a:pt x="0" y="81697"/>
                  <a:pt x="78837" y="937"/>
                  <a:pt x="178417" y="937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  <a:effectLst>
            <a:outerShdw blurRad="215900" dist="101600" dir="3000000" algn="tl" rotWithShape="0">
              <a:prstClr val="black">
                <a:alpha val="40000"/>
              </a:prstClr>
            </a:outerShdw>
          </a:effectLst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7F59A885-FDD3-AB8D-01D2-63CE09B4DE88}"/>
              </a:ext>
            </a:extLst>
          </p:cNvPr>
          <p:cNvSpPr/>
          <p:nvPr/>
        </p:nvSpPr>
        <p:spPr>
          <a:xfrm>
            <a:off x="6129516" y="1024311"/>
            <a:ext cx="5914554" cy="1274052"/>
          </a:xfrm>
          <a:custGeom>
            <a:avLst/>
            <a:gdLst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881606 h 1445923"/>
              <a:gd name="connsiteX16" fmla="*/ 1444028 w 6591152"/>
              <a:gd name="connsiteY16" fmla="*/ 1444984 h 1445923"/>
              <a:gd name="connsiteX17" fmla="*/ 178417 w 6591152"/>
              <a:gd name="connsiteY17" fmla="*/ 1444984 h 1445923"/>
              <a:gd name="connsiteX18" fmla="*/ 0 w 6591152"/>
              <a:gd name="connsiteY18" fmla="*/ 1266618 h 1445923"/>
              <a:gd name="connsiteX19" fmla="*/ 0 w 6591152"/>
              <a:gd name="connsiteY19" fmla="*/ 179305 h 1445923"/>
              <a:gd name="connsiteX20" fmla="*/ 178417 w 6591152"/>
              <a:gd name="connsiteY20" fmla="*/ 938 h 1445923"/>
              <a:gd name="connsiteX21" fmla="*/ 1444028 w 6591152"/>
              <a:gd name="connsiteY21" fmla="*/ 938 h 1445923"/>
              <a:gd name="connsiteX22" fmla="*/ 1444028 w 6591152"/>
              <a:gd name="connsiteY22" fmla="*/ 564317 h 1445923"/>
              <a:gd name="connsiteX23" fmla="*/ 1445924 w 6591152"/>
              <a:gd name="connsiteY23" fmla="*/ 569774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1444984 h 1445923"/>
              <a:gd name="connsiteX16" fmla="*/ 178417 w 6591152"/>
              <a:gd name="connsiteY16" fmla="*/ 1444984 h 1445923"/>
              <a:gd name="connsiteX17" fmla="*/ 0 w 6591152"/>
              <a:gd name="connsiteY17" fmla="*/ 1266618 h 1445923"/>
              <a:gd name="connsiteX18" fmla="*/ 0 w 6591152"/>
              <a:gd name="connsiteY18" fmla="*/ 179305 h 1445923"/>
              <a:gd name="connsiteX19" fmla="*/ 178417 w 6591152"/>
              <a:gd name="connsiteY19" fmla="*/ 938 h 1445923"/>
              <a:gd name="connsiteX20" fmla="*/ 1444028 w 6591152"/>
              <a:gd name="connsiteY20" fmla="*/ 938 h 1445923"/>
              <a:gd name="connsiteX21" fmla="*/ 1444028 w 6591152"/>
              <a:gd name="connsiteY21" fmla="*/ 564317 h 1445923"/>
              <a:gd name="connsiteX22" fmla="*/ 1445924 w 6591152"/>
              <a:gd name="connsiteY22" fmla="*/ 569774 h 1445923"/>
              <a:gd name="connsiteX23" fmla="*/ 1445924 w 6591152"/>
              <a:gd name="connsiteY23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569774 h 1445923"/>
              <a:gd name="connsiteX22" fmla="*/ 1445924 w 6591152"/>
              <a:gd name="connsiteY22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5924 w 6591152"/>
              <a:gd name="connsiteY20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19" fmla="*/ 1445924 w 6591152"/>
              <a:gd name="connsiteY19" fmla="*/ 0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17" fmla="*/ 1444028 w 6591152"/>
              <a:gd name="connsiteY17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1 h 1445923"/>
              <a:gd name="connsiteX4" fmla="*/ 6412736 w 6591152"/>
              <a:gd name="connsiteY4" fmla="*/ 1 h 1445923"/>
              <a:gd name="connsiteX5" fmla="*/ 6591152 w 6591152"/>
              <a:gd name="connsiteY5" fmla="*/ 180273 h 1445923"/>
              <a:gd name="connsiteX6" fmla="*/ 6591152 w 6591152"/>
              <a:gd name="connsiteY6" fmla="*/ 1267524 h 1445923"/>
              <a:gd name="connsiteX7" fmla="*/ 6412736 w 6591152"/>
              <a:gd name="connsiteY7" fmla="*/ 1445921 h 1445923"/>
              <a:gd name="connsiteX8" fmla="*/ 5147124 w 6591152"/>
              <a:gd name="connsiteY8" fmla="*/ 1445921 h 1445923"/>
              <a:gd name="connsiteX9" fmla="*/ 5147124 w 6591152"/>
              <a:gd name="connsiteY9" fmla="*/ 882548 h 1445923"/>
              <a:gd name="connsiteX10" fmla="*/ 5147113 w 6591152"/>
              <a:gd name="connsiteY10" fmla="*/ 882516 h 1445923"/>
              <a:gd name="connsiteX11" fmla="*/ 5147113 w 6591152"/>
              <a:gd name="connsiteY11" fmla="*/ 1445923 h 1445923"/>
              <a:gd name="connsiteX12" fmla="*/ 178417 w 6591152"/>
              <a:gd name="connsiteY12" fmla="*/ 1444984 h 1445923"/>
              <a:gd name="connsiteX13" fmla="*/ 0 w 6591152"/>
              <a:gd name="connsiteY13" fmla="*/ 1266618 h 1445923"/>
              <a:gd name="connsiteX14" fmla="*/ 0 w 6591152"/>
              <a:gd name="connsiteY14" fmla="*/ 179305 h 1445923"/>
              <a:gd name="connsiteX15" fmla="*/ 178417 w 6591152"/>
              <a:gd name="connsiteY15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24 w 6591152"/>
              <a:gd name="connsiteY2" fmla="*/ 1 h 1445923"/>
              <a:gd name="connsiteX3" fmla="*/ 6412736 w 6591152"/>
              <a:gd name="connsiteY3" fmla="*/ 1 h 1445923"/>
              <a:gd name="connsiteX4" fmla="*/ 6591152 w 6591152"/>
              <a:gd name="connsiteY4" fmla="*/ 180273 h 1445923"/>
              <a:gd name="connsiteX5" fmla="*/ 6591152 w 6591152"/>
              <a:gd name="connsiteY5" fmla="*/ 1267524 h 1445923"/>
              <a:gd name="connsiteX6" fmla="*/ 6412736 w 6591152"/>
              <a:gd name="connsiteY6" fmla="*/ 1445921 h 1445923"/>
              <a:gd name="connsiteX7" fmla="*/ 5147124 w 6591152"/>
              <a:gd name="connsiteY7" fmla="*/ 1445921 h 1445923"/>
              <a:gd name="connsiteX8" fmla="*/ 5147124 w 6591152"/>
              <a:gd name="connsiteY8" fmla="*/ 882548 h 1445923"/>
              <a:gd name="connsiteX9" fmla="*/ 5147113 w 6591152"/>
              <a:gd name="connsiteY9" fmla="*/ 882516 h 1445923"/>
              <a:gd name="connsiteX10" fmla="*/ 5147113 w 6591152"/>
              <a:gd name="connsiteY10" fmla="*/ 1445923 h 1445923"/>
              <a:gd name="connsiteX11" fmla="*/ 178417 w 6591152"/>
              <a:gd name="connsiteY11" fmla="*/ 1444984 h 1445923"/>
              <a:gd name="connsiteX12" fmla="*/ 0 w 6591152"/>
              <a:gd name="connsiteY12" fmla="*/ 1266618 h 1445923"/>
              <a:gd name="connsiteX13" fmla="*/ 0 w 6591152"/>
              <a:gd name="connsiteY13" fmla="*/ 179305 h 1445923"/>
              <a:gd name="connsiteX14" fmla="*/ 178417 w 6591152"/>
              <a:gd name="connsiteY14" fmla="*/ 938 h 1445923"/>
              <a:gd name="connsiteX0" fmla="*/ 178417 w 6591152"/>
              <a:gd name="connsiteY0" fmla="*/ 14325 h 1459310"/>
              <a:gd name="connsiteX1" fmla="*/ 5147113 w 6591152"/>
              <a:gd name="connsiteY1" fmla="*/ 13387 h 1459310"/>
              <a:gd name="connsiteX2" fmla="*/ 6412736 w 6591152"/>
              <a:gd name="connsiteY2" fmla="*/ 13388 h 1459310"/>
              <a:gd name="connsiteX3" fmla="*/ 6591152 w 6591152"/>
              <a:gd name="connsiteY3" fmla="*/ 193660 h 1459310"/>
              <a:gd name="connsiteX4" fmla="*/ 6591152 w 6591152"/>
              <a:gd name="connsiteY4" fmla="*/ 1280911 h 1459310"/>
              <a:gd name="connsiteX5" fmla="*/ 6412736 w 6591152"/>
              <a:gd name="connsiteY5" fmla="*/ 1459308 h 1459310"/>
              <a:gd name="connsiteX6" fmla="*/ 5147124 w 6591152"/>
              <a:gd name="connsiteY6" fmla="*/ 1459308 h 1459310"/>
              <a:gd name="connsiteX7" fmla="*/ 5147124 w 6591152"/>
              <a:gd name="connsiteY7" fmla="*/ 895935 h 1459310"/>
              <a:gd name="connsiteX8" fmla="*/ 5147113 w 6591152"/>
              <a:gd name="connsiteY8" fmla="*/ 895903 h 1459310"/>
              <a:gd name="connsiteX9" fmla="*/ 5147113 w 6591152"/>
              <a:gd name="connsiteY9" fmla="*/ 1459310 h 1459310"/>
              <a:gd name="connsiteX10" fmla="*/ 178417 w 6591152"/>
              <a:gd name="connsiteY10" fmla="*/ 1458371 h 1459310"/>
              <a:gd name="connsiteX11" fmla="*/ 0 w 6591152"/>
              <a:gd name="connsiteY11" fmla="*/ 1280005 h 1459310"/>
              <a:gd name="connsiteX12" fmla="*/ 0 w 6591152"/>
              <a:gd name="connsiteY12" fmla="*/ 192692 h 1459310"/>
              <a:gd name="connsiteX13" fmla="*/ 178417 w 6591152"/>
              <a:gd name="connsiteY13" fmla="*/ 14325 h 1459310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882515 h 1445922"/>
              <a:gd name="connsiteX8" fmla="*/ 5147113 w 6591152"/>
              <a:gd name="connsiteY8" fmla="*/ 1445922 h 1445922"/>
              <a:gd name="connsiteX9" fmla="*/ 178417 w 6591152"/>
              <a:gd name="connsiteY9" fmla="*/ 1444983 h 1445922"/>
              <a:gd name="connsiteX10" fmla="*/ 0 w 6591152"/>
              <a:gd name="connsiteY10" fmla="*/ 1266617 h 1445922"/>
              <a:gd name="connsiteX11" fmla="*/ 0 w 6591152"/>
              <a:gd name="connsiteY11" fmla="*/ 179304 h 1445922"/>
              <a:gd name="connsiteX12" fmla="*/ 178417 w 6591152"/>
              <a:gd name="connsiteY12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1445922 h 1445922"/>
              <a:gd name="connsiteX8" fmla="*/ 178417 w 6591152"/>
              <a:gd name="connsiteY8" fmla="*/ 1444983 h 1445922"/>
              <a:gd name="connsiteX9" fmla="*/ 0 w 6591152"/>
              <a:gd name="connsiteY9" fmla="*/ 1266617 h 1445922"/>
              <a:gd name="connsiteX10" fmla="*/ 0 w 6591152"/>
              <a:gd name="connsiteY10" fmla="*/ 179304 h 1445922"/>
              <a:gd name="connsiteX11" fmla="*/ 178417 w 6591152"/>
              <a:gd name="connsiteY11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13 w 6591152"/>
              <a:gd name="connsiteY6" fmla="*/ 1445922 h 1445922"/>
              <a:gd name="connsiteX7" fmla="*/ 178417 w 6591152"/>
              <a:gd name="connsiteY7" fmla="*/ 1444983 h 1445922"/>
              <a:gd name="connsiteX8" fmla="*/ 0 w 6591152"/>
              <a:gd name="connsiteY8" fmla="*/ 1266617 h 1445922"/>
              <a:gd name="connsiteX9" fmla="*/ 0 w 6591152"/>
              <a:gd name="connsiteY9" fmla="*/ 179304 h 1445922"/>
              <a:gd name="connsiteX10" fmla="*/ 178417 w 6591152"/>
              <a:gd name="connsiteY10" fmla="*/ 937 h 1445922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5147124 w 6591152"/>
              <a:gd name="connsiteY5" fmla="*/ 1445920 h 1445920"/>
              <a:gd name="connsiteX6" fmla="*/ 178417 w 6591152"/>
              <a:gd name="connsiteY6" fmla="*/ 1444983 h 1445920"/>
              <a:gd name="connsiteX7" fmla="*/ 0 w 6591152"/>
              <a:gd name="connsiteY7" fmla="*/ 1266617 h 1445920"/>
              <a:gd name="connsiteX8" fmla="*/ 0 w 6591152"/>
              <a:gd name="connsiteY8" fmla="*/ 179304 h 1445920"/>
              <a:gd name="connsiteX9" fmla="*/ 178417 w 6591152"/>
              <a:gd name="connsiteY9" fmla="*/ 937 h 1445920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178417 w 6591152"/>
              <a:gd name="connsiteY5" fmla="*/ 1444983 h 1445920"/>
              <a:gd name="connsiteX6" fmla="*/ 0 w 6591152"/>
              <a:gd name="connsiteY6" fmla="*/ 1266617 h 1445920"/>
              <a:gd name="connsiteX7" fmla="*/ 0 w 6591152"/>
              <a:gd name="connsiteY7" fmla="*/ 179304 h 1445920"/>
              <a:gd name="connsiteX8" fmla="*/ 178417 w 6591152"/>
              <a:gd name="connsiteY8" fmla="*/ 937 h 14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1152" h="1445920">
                <a:moveTo>
                  <a:pt x="178417" y="937"/>
                </a:moveTo>
                <a:lnTo>
                  <a:pt x="6412736" y="0"/>
                </a:lnTo>
                <a:cubicBezTo>
                  <a:pt x="6512315" y="0"/>
                  <a:pt x="6591152" y="80731"/>
                  <a:pt x="6591152" y="180272"/>
                </a:cubicBezTo>
                <a:lnTo>
                  <a:pt x="6591152" y="1267523"/>
                </a:lnTo>
                <a:cubicBezTo>
                  <a:pt x="6591152" y="1365190"/>
                  <a:pt x="6512315" y="1445920"/>
                  <a:pt x="6412736" y="1445920"/>
                </a:cubicBezTo>
                <a:lnTo>
                  <a:pt x="178417" y="1444983"/>
                </a:lnTo>
                <a:cubicBezTo>
                  <a:pt x="80731" y="1444983"/>
                  <a:pt x="0" y="1366095"/>
                  <a:pt x="0" y="1266617"/>
                </a:cubicBezTo>
                <a:lnTo>
                  <a:pt x="0" y="179304"/>
                </a:lnTo>
                <a:cubicBezTo>
                  <a:pt x="0" y="81697"/>
                  <a:pt x="78837" y="937"/>
                  <a:pt x="178417" y="937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  <a:effectLst>
            <a:outerShdw blurRad="215900" dist="101600" dir="3000000" algn="tl" rotWithShape="0">
              <a:prstClr val="black">
                <a:alpha val="40000"/>
              </a:prstClr>
            </a:outerShdw>
          </a:effectLst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677F581-B52D-4A5A-4947-CB0F40310EBD}"/>
              </a:ext>
            </a:extLst>
          </p:cNvPr>
          <p:cNvGrpSpPr/>
          <p:nvPr/>
        </p:nvGrpSpPr>
        <p:grpSpPr>
          <a:xfrm>
            <a:off x="6110141" y="1079737"/>
            <a:ext cx="5953301" cy="1114003"/>
            <a:chOff x="438267" y="1349955"/>
            <a:chExt cx="5696255" cy="1114003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A32817E-99B5-B31E-E91E-3746C36184B6}"/>
                </a:ext>
              </a:extLst>
            </p:cNvPr>
            <p:cNvSpPr txBox="1"/>
            <p:nvPr/>
          </p:nvSpPr>
          <p:spPr>
            <a:xfrm>
              <a:off x="438267" y="1349955"/>
              <a:ext cx="56962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spc="-20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Establish Specialized H</a:t>
              </a:r>
              <a:r>
                <a:rPr lang="en-US" sz="1800" spc="-20" err="1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igher</a:t>
              </a:r>
              <a:r>
                <a:rPr lang="en-US" sz="1800" spc="-20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 Education I</a:t>
              </a:r>
              <a:r>
                <a:rPr lang="en-US" sz="1800" spc="-20" err="1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nstitution</a:t>
              </a:r>
              <a:r>
                <a:rPr lang="en-US" sz="1800" spc="-20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 of Arts, Aesthetics and Civilization </a:t>
              </a:r>
              <a:r>
                <a:rPr lang="th-TH" sz="1800" spc="-2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(</a:t>
              </a:r>
              <a:r>
                <a:rPr lang="en-US" sz="1800" spc="-20" err="1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Poh</a:t>
              </a:r>
              <a:r>
                <a:rPr lang="en-US" sz="1800" spc="-2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-Chang Academy</a:t>
              </a:r>
              <a:r>
                <a:rPr lang="th-TH" sz="1800" spc="-2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)</a:t>
              </a: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A700143-754C-EBB7-E1FF-C358ECB6B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868" y="2047023"/>
              <a:ext cx="416935" cy="416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4" descr="อัตลักษณ์ ตราสัญลักษณ์ มหาวิทยาลัยศิลปากร | SUIA">
              <a:extLst>
                <a:ext uri="{FF2B5EF4-FFF2-40B4-BE49-F238E27FC236}">
                  <a16:creationId xmlns:a16="http://schemas.microsoft.com/office/drawing/2014/main" id="{31A2F936-2A86-4588-8380-6221B105A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987" y="2036505"/>
              <a:ext cx="417208" cy="421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694AD9A2-1FC6-0474-36DF-88A5B4E78AF3}"/>
              </a:ext>
            </a:extLst>
          </p:cNvPr>
          <p:cNvSpPr/>
          <p:nvPr/>
        </p:nvSpPr>
        <p:spPr>
          <a:xfrm>
            <a:off x="6129515" y="3916546"/>
            <a:ext cx="5914555" cy="1163749"/>
          </a:xfrm>
          <a:custGeom>
            <a:avLst/>
            <a:gdLst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881606 h 1445923"/>
              <a:gd name="connsiteX16" fmla="*/ 1444028 w 6591152"/>
              <a:gd name="connsiteY16" fmla="*/ 1444984 h 1445923"/>
              <a:gd name="connsiteX17" fmla="*/ 178417 w 6591152"/>
              <a:gd name="connsiteY17" fmla="*/ 1444984 h 1445923"/>
              <a:gd name="connsiteX18" fmla="*/ 0 w 6591152"/>
              <a:gd name="connsiteY18" fmla="*/ 1266618 h 1445923"/>
              <a:gd name="connsiteX19" fmla="*/ 0 w 6591152"/>
              <a:gd name="connsiteY19" fmla="*/ 179305 h 1445923"/>
              <a:gd name="connsiteX20" fmla="*/ 178417 w 6591152"/>
              <a:gd name="connsiteY20" fmla="*/ 938 h 1445923"/>
              <a:gd name="connsiteX21" fmla="*/ 1444028 w 6591152"/>
              <a:gd name="connsiteY21" fmla="*/ 938 h 1445923"/>
              <a:gd name="connsiteX22" fmla="*/ 1444028 w 6591152"/>
              <a:gd name="connsiteY22" fmla="*/ 564317 h 1445923"/>
              <a:gd name="connsiteX23" fmla="*/ 1445924 w 6591152"/>
              <a:gd name="connsiteY23" fmla="*/ 569774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1444984 h 1445923"/>
              <a:gd name="connsiteX16" fmla="*/ 178417 w 6591152"/>
              <a:gd name="connsiteY16" fmla="*/ 1444984 h 1445923"/>
              <a:gd name="connsiteX17" fmla="*/ 0 w 6591152"/>
              <a:gd name="connsiteY17" fmla="*/ 1266618 h 1445923"/>
              <a:gd name="connsiteX18" fmla="*/ 0 w 6591152"/>
              <a:gd name="connsiteY18" fmla="*/ 179305 h 1445923"/>
              <a:gd name="connsiteX19" fmla="*/ 178417 w 6591152"/>
              <a:gd name="connsiteY19" fmla="*/ 938 h 1445923"/>
              <a:gd name="connsiteX20" fmla="*/ 1444028 w 6591152"/>
              <a:gd name="connsiteY20" fmla="*/ 938 h 1445923"/>
              <a:gd name="connsiteX21" fmla="*/ 1444028 w 6591152"/>
              <a:gd name="connsiteY21" fmla="*/ 564317 h 1445923"/>
              <a:gd name="connsiteX22" fmla="*/ 1445924 w 6591152"/>
              <a:gd name="connsiteY22" fmla="*/ 569774 h 1445923"/>
              <a:gd name="connsiteX23" fmla="*/ 1445924 w 6591152"/>
              <a:gd name="connsiteY23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569774 h 1445923"/>
              <a:gd name="connsiteX22" fmla="*/ 1445924 w 6591152"/>
              <a:gd name="connsiteY22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5924 w 6591152"/>
              <a:gd name="connsiteY20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19" fmla="*/ 1445924 w 6591152"/>
              <a:gd name="connsiteY19" fmla="*/ 0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17" fmla="*/ 1444028 w 6591152"/>
              <a:gd name="connsiteY17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1 h 1445923"/>
              <a:gd name="connsiteX4" fmla="*/ 6412736 w 6591152"/>
              <a:gd name="connsiteY4" fmla="*/ 1 h 1445923"/>
              <a:gd name="connsiteX5" fmla="*/ 6591152 w 6591152"/>
              <a:gd name="connsiteY5" fmla="*/ 180273 h 1445923"/>
              <a:gd name="connsiteX6" fmla="*/ 6591152 w 6591152"/>
              <a:gd name="connsiteY6" fmla="*/ 1267524 h 1445923"/>
              <a:gd name="connsiteX7" fmla="*/ 6412736 w 6591152"/>
              <a:gd name="connsiteY7" fmla="*/ 1445921 h 1445923"/>
              <a:gd name="connsiteX8" fmla="*/ 5147124 w 6591152"/>
              <a:gd name="connsiteY8" fmla="*/ 1445921 h 1445923"/>
              <a:gd name="connsiteX9" fmla="*/ 5147124 w 6591152"/>
              <a:gd name="connsiteY9" fmla="*/ 882548 h 1445923"/>
              <a:gd name="connsiteX10" fmla="*/ 5147113 w 6591152"/>
              <a:gd name="connsiteY10" fmla="*/ 882516 h 1445923"/>
              <a:gd name="connsiteX11" fmla="*/ 5147113 w 6591152"/>
              <a:gd name="connsiteY11" fmla="*/ 1445923 h 1445923"/>
              <a:gd name="connsiteX12" fmla="*/ 178417 w 6591152"/>
              <a:gd name="connsiteY12" fmla="*/ 1444984 h 1445923"/>
              <a:gd name="connsiteX13" fmla="*/ 0 w 6591152"/>
              <a:gd name="connsiteY13" fmla="*/ 1266618 h 1445923"/>
              <a:gd name="connsiteX14" fmla="*/ 0 w 6591152"/>
              <a:gd name="connsiteY14" fmla="*/ 179305 h 1445923"/>
              <a:gd name="connsiteX15" fmla="*/ 178417 w 6591152"/>
              <a:gd name="connsiteY15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24 w 6591152"/>
              <a:gd name="connsiteY2" fmla="*/ 1 h 1445923"/>
              <a:gd name="connsiteX3" fmla="*/ 6412736 w 6591152"/>
              <a:gd name="connsiteY3" fmla="*/ 1 h 1445923"/>
              <a:gd name="connsiteX4" fmla="*/ 6591152 w 6591152"/>
              <a:gd name="connsiteY4" fmla="*/ 180273 h 1445923"/>
              <a:gd name="connsiteX5" fmla="*/ 6591152 w 6591152"/>
              <a:gd name="connsiteY5" fmla="*/ 1267524 h 1445923"/>
              <a:gd name="connsiteX6" fmla="*/ 6412736 w 6591152"/>
              <a:gd name="connsiteY6" fmla="*/ 1445921 h 1445923"/>
              <a:gd name="connsiteX7" fmla="*/ 5147124 w 6591152"/>
              <a:gd name="connsiteY7" fmla="*/ 1445921 h 1445923"/>
              <a:gd name="connsiteX8" fmla="*/ 5147124 w 6591152"/>
              <a:gd name="connsiteY8" fmla="*/ 882548 h 1445923"/>
              <a:gd name="connsiteX9" fmla="*/ 5147113 w 6591152"/>
              <a:gd name="connsiteY9" fmla="*/ 882516 h 1445923"/>
              <a:gd name="connsiteX10" fmla="*/ 5147113 w 6591152"/>
              <a:gd name="connsiteY10" fmla="*/ 1445923 h 1445923"/>
              <a:gd name="connsiteX11" fmla="*/ 178417 w 6591152"/>
              <a:gd name="connsiteY11" fmla="*/ 1444984 h 1445923"/>
              <a:gd name="connsiteX12" fmla="*/ 0 w 6591152"/>
              <a:gd name="connsiteY12" fmla="*/ 1266618 h 1445923"/>
              <a:gd name="connsiteX13" fmla="*/ 0 w 6591152"/>
              <a:gd name="connsiteY13" fmla="*/ 179305 h 1445923"/>
              <a:gd name="connsiteX14" fmla="*/ 178417 w 6591152"/>
              <a:gd name="connsiteY14" fmla="*/ 938 h 1445923"/>
              <a:gd name="connsiteX0" fmla="*/ 178417 w 6591152"/>
              <a:gd name="connsiteY0" fmla="*/ 14325 h 1459310"/>
              <a:gd name="connsiteX1" fmla="*/ 5147113 w 6591152"/>
              <a:gd name="connsiteY1" fmla="*/ 13387 h 1459310"/>
              <a:gd name="connsiteX2" fmla="*/ 6412736 w 6591152"/>
              <a:gd name="connsiteY2" fmla="*/ 13388 h 1459310"/>
              <a:gd name="connsiteX3" fmla="*/ 6591152 w 6591152"/>
              <a:gd name="connsiteY3" fmla="*/ 193660 h 1459310"/>
              <a:gd name="connsiteX4" fmla="*/ 6591152 w 6591152"/>
              <a:gd name="connsiteY4" fmla="*/ 1280911 h 1459310"/>
              <a:gd name="connsiteX5" fmla="*/ 6412736 w 6591152"/>
              <a:gd name="connsiteY5" fmla="*/ 1459308 h 1459310"/>
              <a:gd name="connsiteX6" fmla="*/ 5147124 w 6591152"/>
              <a:gd name="connsiteY6" fmla="*/ 1459308 h 1459310"/>
              <a:gd name="connsiteX7" fmla="*/ 5147124 w 6591152"/>
              <a:gd name="connsiteY7" fmla="*/ 895935 h 1459310"/>
              <a:gd name="connsiteX8" fmla="*/ 5147113 w 6591152"/>
              <a:gd name="connsiteY8" fmla="*/ 895903 h 1459310"/>
              <a:gd name="connsiteX9" fmla="*/ 5147113 w 6591152"/>
              <a:gd name="connsiteY9" fmla="*/ 1459310 h 1459310"/>
              <a:gd name="connsiteX10" fmla="*/ 178417 w 6591152"/>
              <a:gd name="connsiteY10" fmla="*/ 1458371 h 1459310"/>
              <a:gd name="connsiteX11" fmla="*/ 0 w 6591152"/>
              <a:gd name="connsiteY11" fmla="*/ 1280005 h 1459310"/>
              <a:gd name="connsiteX12" fmla="*/ 0 w 6591152"/>
              <a:gd name="connsiteY12" fmla="*/ 192692 h 1459310"/>
              <a:gd name="connsiteX13" fmla="*/ 178417 w 6591152"/>
              <a:gd name="connsiteY13" fmla="*/ 14325 h 1459310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882515 h 1445922"/>
              <a:gd name="connsiteX8" fmla="*/ 5147113 w 6591152"/>
              <a:gd name="connsiteY8" fmla="*/ 1445922 h 1445922"/>
              <a:gd name="connsiteX9" fmla="*/ 178417 w 6591152"/>
              <a:gd name="connsiteY9" fmla="*/ 1444983 h 1445922"/>
              <a:gd name="connsiteX10" fmla="*/ 0 w 6591152"/>
              <a:gd name="connsiteY10" fmla="*/ 1266617 h 1445922"/>
              <a:gd name="connsiteX11" fmla="*/ 0 w 6591152"/>
              <a:gd name="connsiteY11" fmla="*/ 179304 h 1445922"/>
              <a:gd name="connsiteX12" fmla="*/ 178417 w 6591152"/>
              <a:gd name="connsiteY12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1445922 h 1445922"/>
              <a:gd name="connsiteX8" fmla="*/ 178417 w 6591152"/>
              <a:gd name="connsiteY8" fmla="*/ 1444983 h 1445922"/>
              <a:gd name="connsiteX9" fmla="*/ 0 w 6591152"/>
              <a:gd name="connsiteY9" fmla="*/ 1266617 h 1445922"/>
              <a:gd name="connsiteX10" fmla="*/ 0 w 6591152"/>
              <a:gd name="connsiteY10" fmla="*/ 179304 h 1445922"/>
              <a:gd name="connsiteX11" fmla="*/ 178417 w 6591152"/>
              <a:gd name="connsiteY11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13 w 6591152"/>
              <a:gd name="connsiteY6" fmla="*/ 1445922 h 1445922"/>
              <a:gd name="connsiteX7" fmla="*/ 178417 w 6591152"/>
              <a:gd name="connsiteY7" fmla="*/ 1444983 h 1445922"/>
              <a:gd name="connsiteX8" fmla="*/ 0 w 6591152"/>
              <a:gd name="connsiteY8" fmla="*/ 1266617 h 1445922"/>
              <a:gd name="connsiteX9" fmla="*/ 0 w 6591152"/>
              <a:gd name="connsiteY9" fmla="*/ 179304 h 1445922"/>
              <a:gd name="connsiteX10" fmla="*/ 178417 w 6591152"/>
              <a:gd name="connsiteY10" fmla="*/ 937 h 1445922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5147124 w 6591152"/>
              <a:gd name="connsiteY5" fmla="*/ 1445920 h 1445920"/>
              <a:gd name="connsiteX6" fmla="*/ 178417 w 6591152"/>
              <a:gd name="connsiteY6" fmla="*/ 1444983 h 1445920"/>
              <a:gd name="connsiteX7" fmla="*/ 0 w 6591152"/>
              <a:gd name="connsiteY7" fmla="*/ 1266617 h 1445920"/>
              <a:gd name="connsiteX8" fmla="*/ 0 w 6591152"/>
              <a:gd name="connsiteY8" fmla="*/ 179304 h 1445920"/>
              <a:gd name="connsiteX9" fmla="*/ 178417 w 6591152"/>
              <a:gd name="connsiteY9" fmla="*/ 937 h 1445920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178417 w 6591152"/>
              <a:gd name="connsiteY5" fmla="*/ 1444983 h 1445920"/>
              <a:gd name="connsiteX6" fmla="*/ 0 w 6591152"/>
              <a:gd name="connsiteY6" fmla="*/ 1266617 h 1445920"/>
              <a:gd name="connsiteX7" fmla="*/ 0 w 6591152"/>
              <a:gd name="connsiteY7" fmla="*/ 179304 h 1445920"/>
              <a:gd name="connsiteX8" fmla="*/ 178417 w 6591152"/>
              <a:gd name="connsiteY8" fmla="*/ 937 h 14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1152" h="1445920">
                <a:moveTo>
                  <a:pt x="178417" y="937"/>
                </a:moveTo>
                <a:lnTo>
                  <a:pt x="6412736" y="0"/>
                </a:lnTo>
                <a:cubicBezTo>
                  <a:pt x="6512315" y="0"/>
                  <a:pt x="6591152" y="80731"/>
                  <a:pt x="6591152" y="180272"/>
                </a:cubicBezTo>
                <a:lnTo>
                  <a:pt x="6591152" y="1267523"/>
                </a:lnTo>
                <a:cubicBezTo>
                  <a:pt x="6591152" y="1365190"/>
                  <a:pt x="6512315" y="1445920"/>
                  <a:pt x="6412736" y="1445920"/>
                </a:cubicBezTo>
                <a:lnTo>
                  <a:pt x="178417" y="1444983"/>
                </a:lnTo>
                <a:cubicBezTo>
                  <a:pt x="80731" y="1444983"/>
                  <a:pt x="0" y="1366095"/>
                  <a:pt x="0" y="1266617"/>
                </a:cubicBezTo>
                <a:lnTo>
                  <a:pt x="0" y="179304"/>
                </a:lnTo>
                <a:cubicBezTo>
                  <a:pt x="0" y="81697"/>
                  <a:pt x="78837" y="937"/>
                  <a:pt x="178417" y="937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  <a:effectLst>
            <a:outerShdw blurRad="215900" dist="101600" dir="3000000" algn="tl" rotWithShape="0">
              <a:prstClr val="black">
                <a:alpha val="40000"/>
              </a:prstClr>
            </a:outerShdw>
          </a:effectLst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CBED28A-1F3C-8DBA-30FB-4A70CFA4F5FC}"/>
              </a:ext>
            </a:extLst>
          </p:cNvPr>
          <p:cNvSpPr txBox="1"/>
          <p:nvPr/>
        </p:nvSpPr>
        <p:spPr>
          <a:xfrm>
            <a:off x="6260940" y="3973634"/>
            <a:ext cx="5749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spc="-20">
                <a:solidFill>
                  <a:srgbClr val="C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Creative Content Innovation Hub</a:t>
            </a:r>
            <a:endParaRPr lang="en-US" sz="1800" spc="-20">
              <a:solidFill>
                <a:prstClr val="black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2BFC832-0DD3-73AE-C377-EA8E7CDE2E74}"/>
              </a:ext>
            </a:extLst>
          </p:cNvPr>
          <p:cNvGrpSpPr/>
          <p:nvPr/>
        </p:nvGrpSpPr>
        <p:grpSpPr>
          <a:xfrm>
            <a:off x="7982060" y="4401615"/>
            <a:ext cx="3305780" cy="603504"/>
            <a:chOff x="2370495" y="4415840"/>
            <a:chExt cx="3305780" cy="603504"/>
          </a:xfrm>
        </p:grpSpPr>
        <p:pic>
          <p:nvPicPr>
            <p:cNvPr id="118" name="Picture 10" descr="ติดต่อ Thaichamber หอการค้าไทยและสภาหอการค้าแห่งประเทศไทย">
              <a:extLst>
                <a:ext uri="{FF2B5EF4-FFF2-40B4-BE49-F238E27FC236}">
                  <a16:creationId xmlns:a16="http://schemas.microsoft.com/office/drawing/2014/main" id="{DBF4560D-AAFD-BEB7-578A-780DBC58C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622" y="4484168"/>
              <a:ext cx="408913" cy="513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4" descr="คณะกรรมการกิจการกระจายเสียง กิจการโทรทัศน์ และกิจการโทรคมนาคมแห่งชาติ -  วิกิพีเดีย">
              <a:extLst>
                <a:ext uri="{FF2B5EF4-FFF2-40B4-BE49-F238E27FC236}">
                  <a16:creationId xmlns:a16="http://schemas.microsoft.com/office/drawing/2014/main" id="{2E2BCC94-95E2-4724-733C-2FA98353B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495" y="4415840"/>
              <a:ext cx="419716" cy="589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119" descr="Logo&#10;&#10;Description automatically generated">
              <a:extLst>
                <a:ext uri="{FF2B5EF4-FFF2-40B4-BE49-F238E27FC236}">
                  <a16:creationId xmlns:a16="http://schemas.microsoft.com/office/drawing/2014/main" id="{2F068943-DC8F-EEFC-1823-D58C4574C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8827" y="4425944"/>
              <a:ext cx="1059216" cy="593400"/>
            </a:xfrm>
            <a:prstGeom prst="rect">
              <a:avLst/>
            </a:prstGeom>
          </p:spPr>
        </p:pic>
        <p:pic>
          <p:nvPicPr>
            <p:cNvPr id="121" name="Picture 6" descr="○ BOI : The Board of Investment of Thailand">
              <a:extLst>
                <a:ext uri="{FF2B5EF4-FFF2-40B4-BE49-F238E27FC236}">
                  <a16:creationId xmlns:a16="http://schemas.microsoft.com/office/drawing/2014/main" id="{38A95695-7A1E-8B76-2A3E-9C5A6D794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716" y="4562510"/>
              <a:ext cx="857408" cy="35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4" descr="สมาพันธ์สมาคมภาพยนตร์เเห่งชาติ (MPC)">
              <a:extLst>
                <a:ext uri="{FF2B5EF4-FFF2-40B4-BE49-F238E27FC236}">
                  <a16:creationId xmlns:a16="http://schemas.microsoft.com/office/drawing/2014/main" id="{2AFA83A6-3B12-B80C-6C00-64E19F1A3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829" y="4425944"/>
              <a:ext cx="872446" cy="55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B6327B8-813B-F4CF-F27A-9D06A3DE4A3F}"/>
              </a:ext>
            </a:extLst>
          </p:cNvPr>
          <p:cNvGrpSpPr/>
          <p:nvPr/>
        </p:nvGrpSpPr>
        <p:grpSpPr>
          <a:xfrm>
            <a:off x="6309554" y="5471158"/>
            <a:ext cx="5481620" cy="1003471"/>
            <a:chOff x="249855" y="2653409"/>
            <a:chExt cx="5481620" cy="1003471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7B8334-262D-7D59-41DF-EC2499E30916}"/>
                </a:ext>
              </a:extLst>
            </p:cNvPr>
            <p:cNvSpPr txBox="1"/>
            <p:nvPr/>
          </p:nvSpPr>
          <p:spPr>
            <a:xfrm>
              <a:off x="249855" y="2653409"/>
              <a:ext cx="54816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spc="-20" dirty="0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Cultural Innovation</a:t>
              </a:r>
              <a:endParaRPr lang="th-TH" sz="1800" spc="-2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pic>
          <p:nvPicPr>
            <p:cNvPr id="161" name="Picture 14" descr="ตราประจำกระทรวง">
              <a:extLst>
                <a:ext uri="{FF2B5EF4-FFF2-40B4-BE49-F238E27FC236}">
                  <a16:creationId xmlns:a16="http://schemas.microsoft.com/office/drawing/2014/main" id="{B9813472-B54F-49F0-0FD3-31B7F1DE4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273" y="3113970"/>
              <a:ext cx="434178" cy="54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2" descr="ปฏิทินกิจกรรม">
              <a:extLst>
                <a:ext uri="{FF2B5EF4-FFF2-40B4-BE49-F238E27FC236}">
                  <a16:creationId xmlns:a16="http://schemas.microsoft.com/office/drawing/2014/main" id="{5F5D2D89-AD98-2250-E5AC-484F3BD70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476" y="3094170"/>
              <a:ext cx="1147910" cy="525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12">
              <a:extLst>
                <a:ext uri="{FF2B5EF4-FFF2-40B4-BE49-F238E27FC236}">
                  <a16:creationId xmlns:a16="http://schemas.microsoft.com/office/drawing/2014/main" id="{FE710E73-8122-957C-3C07-D6D2F2CA4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78" y="3107551"/>
              <a:ext cx="538475" cy="53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A3A0099B-1D1D-F2C0-D9CE-B28F4A7AA942}"/>
              </a:ext>
            </a:extLst>
          </p:cNvPr>
          <p:cNvSpPr/>
          <p:nvPr/>
        </p:nvSpPr>
        <p:spPr>
          <a:xfrm>
            <a:off x="6129516" y="2452461"/>
            <a:ext cx="5914554" cy="1199420"/>
          </a:xfrm>
          <a:custGeom>
            <a:avLst/>
            <a:gdLst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881606 h 1445923"/>
              <a:gd name="connsiteX16" fmla="*/ 1444028 w 6591152"/>
              <a:gd name="connsiteY16" fmla="*/ 1444984 h 1445923"/>
              <a:gd name="connsiteX17" fmla="*/ 178417 w 6591152"/>
              <a:gd name="connsiteY17" fmla="*/ 1444984 h 1445923"/>
              <a:gd name="connsiteX18" fmla="*/ 0 w 6591152"/>
              <a:gd name="connsiteY18" fmla="*/ 1266618 h 1445923"/>
              <a:gd name="connsiteX19" fmla="*/ 0 w 6591152"/>
              <a:gd name="connsiteY19" fmla="*/ 179305 h 1445923"/>
              <a:gd name="connsiteX20" fmla="*/ 178417 w 6591152"/>
              <a:gd name="connsiteY20" fmla="*/ 938 h 1445923"/>
              <a:gd name="connsiteX21" fmla="*/ 1444028 w 6591152"/>
              <a:gd name="connsiteY21" fmla="*/ 938 h 1445923"/>
              <a:gd name="connsiteX22" fmla="*/ 1444028 w 6591152"/>
              <a:gd name="connsiteY22" fmla="*/ 564317 h 1445923"/>
              <a:gd name="connsiteX23" fmla="*/ 1445924 w 6591152"/>
              <a:gd name="connsiteY23" fmla="*/ 569774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5924 w 6591152"/>
              <a:gd name="connsiteY14" fmla="*/ 870103 h 1445923"/>
              <a:gd name="connsiteX15" fmla="*/ 1444028 w 6591152"/>
              <a:gd name="connsiteY15" fmla="*/ 1444984 h 1445923"/>
              <a:gd name="connsiteX16" fmla="*/ 178417 w 6591152"/>
              <a:gd name="connsiteY16" fmla="*/ 1444984 h 1445923"/>
              <a:gd name="connsiteX17" fmla="*/ 0 w 6591152"/>
              <a:gd name="connsiteY17" fmla="*/ 1266618 h 1445923"/>
              <a:gd name="connsiteX18" fmla="*/ 0 w 6591152"/>
              <a:gd name="connsiteY18" fmla="*/ 179305 h 1445923"/>
              <a:gd name="connsiteX19" fmla="*/ 178417 w 6591152"/>
              <a:gd name="connsiteY19" fmla="*/ 938 h 1445923"/>
              <a:gd name="connsiteX20" fmla="*/ 1444028 w 6591152"/>
              <a:gd name="connsiteY20" fmla="*/ 938 h 1445923"/>
              <a:gd name="connsiteX21" fmla="*/ 1444028 w 6591152"/>
              <a:gd name="connsiteY21" fmla="*/ 564317 h 1445923"/>
              <a:gd name="connsiteX22" fmla="*/ 1445924 w 6591152"/>
              <a:gd name="connsiteY22" fmla="*/ 569774 h 1445923"/>
              <a:gd name="connsiteX23" fmla="*/ 1445924 w 6591152"/>
              <a:gd name="connsiteY23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569774 h 1445923"/>
              <a:gd name="connsiteX22" fmla="*/ 1445924 w 6591152"/>
              <a:gd name="connsiteY22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4028 w 6591152"/>
              <a:gd name="connsiteY20" fmla="*/ 564317 h 1445923"/>
              <a:gd name="connsiteX21" fmla="*/ 1445924 w 6591152"/>
              <a:gd name="connsiteY21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444028 w 6591152"/>
              <a:gd name="connsiteY14" fmla="*/ 1444984 h 1445923"/>
              <a:gd name="connsiteX15" fmla="*/ 178417 w 6591152"/>
              <a:gd name="connsiteY15" fmla="*/ 1444984 h 1445923"/>
              <a:gd name="connsiteX16" fmla="*/ 0 w 6591152"/>
              <a:gd name="connsiteY16" fmla="*/ 1266618 h 1445923"/>
              <a:gd name="connsiteX17" fmla="*/ 0 w 6591152"/>
              <a:gd name="connsiteY17" fmla="*/ 179305 h 1445923"/>
              <a:gd name="connsiteX18" fmla="*/ 178417 w 6591152"/>
              <a:gd name="connsiteY18" fmla="*/ 938 h 1445923"/>
              <a:gd name="connsiteX19" fmla="*/ 1444028 w 6591152"/>
              <a:gd name="connsiteY19" fmla="*/ 938 h 1445923"/>
              <a:gd name="connsiteX20" fmla="*/ 1445924 w 6591152"/>
              <a:gd name="connsiteY20" fmla="*/ 0 h 1445923"/>
              <a:gd name="connsiteX0" fmla="*/ 1445924 w 6591152"/>
              <a:gd name="connsiteY0" fmla="*/ 0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19" fmla="*/ 1445924 w 6591152"/>
              <a:gd name="connsiteY19" fmla="*/ 0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445924 w 6591152"/>
              <a:gd name="connsiteY13" fmla="*/ 1445923 h 1445923"/>
              <a:gd name="connsiteX14" fmla="*/ 178417 w 6591152"/>
              <a:gd name="connsiteY14" fmla="*/ 1444984 h 1445923"/>
              <a:gd name="connsiteX15" fmla="*/ 0 w 6591152"/>
              <a:gd name="connsiteY15" fmla="*/ 1266618 h 1445923"/>
              <a:gd name="connsiteX16" fmla="*/ 0 w 6591152"/>
              <a:gd name="connsiteY16" fmla="*/ 179305 h 1445923"/>
              <a:gd name="connsiteX17" fmla="*/ 178417 w 6591152"/>
              <a:gd name="connsiteY17" fmla="*/ 938 h 1445923"/>
              <a:gd name="connsiteX18" fmla="*/ 1444028 w 6591152"/>
              <a:gd name="connsiteY18" fmla="*/ 938 h 1445923"/>
              <a:gd name="connsiteX0" fmla="*/ 1444028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17" fmla="*/ 1444028 w 6591152"/>
              <a:gd name="connsiteY17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563374 h 1445923"/>
              <a:gd name="connsiteX4" fmla="*/ 5147124 w 6591152"/>
              <a:gd name="connsiteY4" fmla="*/ 1 h 1445923"/>
              <a:gd name="connsiteX5" fmla="*/ 6412736 w 6591152"/>
              <a:gd name="connsiteY5" fmla="*/ 1 h 1445923"/>
              <a:gd name="connsiteX6" fmla="*/ 6591152 w 6591152"/>
              <a:gd name="connsiteY6" fmla="*/ 180273 h 1445923"/>
              <a:gd name="connsiteX7" fmla="*/ 6591152 w 6591152"/>
              <a:gd name="connsiteY7" fmla="*/ 1267524 h 1445923"/>
              <a:gd name="connsiteX8" fmla="*/ 6412736 w 6591152"/>
              <a:gd name="connsiteY8" fmla="*/ 1445921 h 1445923"/>
              <a:gd name="connsiteX9" fmla="*/ 5147124 w 6591152"/>
              <a:gd name="connsiteY9" fmla="*/ 1445921 h 1445923"/>
              <a:gd name="connsiteX10" fmla="*/ 5147124 w 6591152"/>
              <a:gd name="connsiteY10" fmla="*/ 882548 h 1445923"/>
              <a:gd name="connsiteX11" fmla="*/ 5147113 w 6591152"/>
              <a:gd name="connsiteY11" fmla="*/ 882516 h 1445923"/>
              <a:gd name="connsiteX12" fmla="*/ 5147113 w 6591152"/>
              <a:gd name="connsiteY12" fmla="*/ 1445923 h 1445923"/>
              <a:gd name="connsiteX13" fmla="*/ 178417 w 6591152"/>
              <a:gd name="connsiteY13" fmla="*/ 1444984 h 1445923"/>
              <a:gd name="connsiteX14" fmla="*/ 0 w 6591152"/>
              <a:gd name="connsiteY14" fmla="*/ 1266618 h 1445923"/>
              <a:gd name="connsiteX15" fmla="*/ 0 w 6591152"/>
              <a:gd name="connsiteY15" fmla="*/ 179305 h 1445923"/>
              <a:gd name="connsiteX16" fmla="*/ 178417 w 6591152"/>
              <a:gd name="connsiteY16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13 w 6591152"/>
              <a:gd name="connsiteY2" fmla="*/ 563441 h 1445923"/>
              <a:gd name="connsiteX3" fmla="*/ 5147124 w 6591152"/>
              <a:gd name="connsiteY3" fmla="*/ 1 h 1445923"/>
              <a:gd name="connsiteX4" fmla="*/ 6412736 w 6591152"/>
              <a:gd name="connsiteY4" fmla="*/ 1 h 1445923"/>
              <a:gd name="connsiteX5" fmla="*/ 6591152 w 6591152"/>
              <a:gd name="connsiteY5" fmla="*/ 180273 h 1445923"/>
              <a:gd name="connsiteX6" fmla="*/ 6591152 w 6591152"/>
              <a:gd name="connsiteY6" fmla="*/ 1267524 h 1445923"/>
              <a:gd name="connsiteX7" fmla="*/ 6412736 w 6591152"/>
              <a:gd name="connsiteY7" fmla="*/ 1445921 h 1445923"/>
              <a:gd name="connsiteX8" fmla="*/ 5147124 w 6591152"/>
              <a:gd name="connsiteY8" fmla="*/ 1445921 h 1445923"/>
              <a:gd name="connsiteX9" fmla="*/ 5147124 w 6591152"/>
              <a:gd name="connsiteY9" fmla="*/ 882548 h 1445923"/>
              <a:gd name="connsiteX10" fmla="*/ 5147113 w 6591152"/>
              <a:gd name="connsiteY10" fmla="*/ 882516 h 1445923"/>
              <a:gd name="connsiteX11" fmla="*/ 5147113 w 6591152"/>
              <a:gd name="connsiteY11" fmla="*/ 1445923 h 1445923"/>
              <a:gd name="connsiteX12" fmla="*/ 178417 w 6591152"/>
              <a:gd name="connsiteY12" fmla="*/ 1444984 h 1445923"/>
              <a:gd name="connsiteX13" fmla="*/ 0 w 6591152"/>
              <a:gd name="connsiteY13" fmla="*/ 1266618 h 1445923"/>
              <a:gd name="connsiteX14" fmla="*/ 0 w 6591152"/>
              <a:gd name="connsiteY14" fmla="*/ 179305 h 1445923"/>
              <a:gd name="connsiteX15" fmla="*/ 178417 w 6591152"/>
              <a:gd name="connsiteY15" fmla="*/ 938 h 1445923"/>
              <a:gd name="connsiteX0" fmla="*/ 178417 w 6591152"/>
              <a:gd name="connsiteY0" fmla="*/ 938 h 1445923"/>
              <a:gd name="connsiteX1" fmla="*/ 5147113 w 6591152"/>
              <a:gd name="connsiteY1" fmla="*/ 0 h 1445923"/>
              <a:gd name="connsiteX2" fmla="*/ 5147124 w 6591152"/>
              <a:gd name="connsiteY2" fmla="*/ 1 h 1445923"/>
              <a:gd name="connsiteX3" fmla="*/ 6412736 w 6591152"/>
              <a:gd name="connsiteY3" fmla="*/ 1 h 1445923"/>
              <a:gd name="connsiteX4" fmla="*/ 6591152 w 6591152"/>
              <a:gd name="connsiteY4" fmla="*/ 180273 h 1445923"/>
              <a:gd name="connsiteX5" fmla="*/ 6591152 w 6591152"/>
              <a:gd name="connsiteY5" fmla="*/ 1267524 h 1445923"/>
              <a:gd name="connsiteX6" fmla="*/ 6412736 w 6591152"/>
              <a:gd name="connsiteY6" fmla="*/ 1445921 h 1445923"/>
              <a:gd name="connsiteX7" fmla="*/ 5147124 w 6591152"/>
              <a:gd name="connsiteY7" fmla="*/ 1445921 h 1445923"/>
              <a:gd name="connsiteX8" fmla="*/ 5147124 w 6591152"/>
              <a:gd name="connsiteY8" fmla="*/ 882548 h 1445923"/>
              <a:gd name="connsiteX9" fmla="*/ 5147113 w 6591152"/>
              <a:gd name="connsiteY9" fmla="*/ 882516 h 1445923"/>
              <a:gd name="connsiteX10" fmla="*/ 5147113 w 6591152"/>
              <a:gd name="connsiteY10" fmla="*/ 1445923 h 1445923"/>
              <a:gd name="connsiteX11" fmla="*/ 178417 w 6591152"/>
              <a:gd name="connsiteY11" fmla="*/ 1444984 h 1445923"/>
              <a:gd name="connsiteX12" fmla="*/ 0 w 6591152"/>
              <a:gd name="connsiteY12" fmla="*/ 1266618 h 1445923"/>
              <a:gd name="connsiteX13" fmla="*/ 0 w 6591152"/>
              <a:gd name="connsiteY13" fmla="*/ 179305 h 1445923"/>
              <a:gd name="connsiteX14" fmla="*/ 178417 w 6591152"/>
              <a:gd name="connsiteY14" fmla="*/ 938 h 1445923"/>
              <a:gd name="connsiteX0" fmla="*/ 178417 w 6591152"/>
              <a:gd name="connsiteY0" fmla="*/ 14325 h 1459310"/>
              <a:gd name="connsiteX1" fmla="*/ 5147113 w 6591152"/>
              <a:gd name="connsiteY1" fmla="*/ 13387 h 1459310"/>
              <a:gd name="connsiteX2" fmla="*/ 6412736 w 6591152"/>
              <a:gd name="connsiteY2" fmla="*/ 13388 h 1459310"/>
              <a:gd name="connsiteX3" fmla="*/ 6591152 w 6591152"/>
              <a:gd name="connsiteY3" fmla="*/ 193660 h 1459310"/>
              <a:gd name="connsiteX4" fmla="*/ 6591152 w 6591152"/>
              <a:gd name="connsiteY4" fmla="*/ 1280911 h 1459310"/>
              <a:gd name="connsiteX5" fmla="*/ 6412736 w 6591152"/>
              <a:gd name="connsiteY5" fmla="*/ 1459308 h 1459310"/>
              <a:gd name="connsiteX6" fmla="*/ 5147124 w 6591152"/>
              <a:gd name="connsiteY6" fmla="*/ 1459308 h 1459310"/>
              <a:gd name="connsiteX7" fmla="*/ 5147124 w 6591152"/>
              <a:gd name="connsiteY7" fmla="*/ 895935 h 1459310"/>
              <a:gd name="connsiteX8" fmla="*/ 5147113 w 6591152"/>
              <a:gd name="connsiteY8" fmla="*/ 895903 h 1459310"/>
              <a:gd name="connsiteX9" fmla="*/ 5147113 w 6591152"/>
              <a:gd name="connsiteY9" fmla="*/ 1459310 h 1459310"/>
              <a:gd name="connsiteX10" fmla="*/ 178417 w 6591152"/>
              <a:gd name="connsiteY10" fmla="*/ 1458371 h 1459310"/>
              <a:gd name="connsiteX11" fmla="*/ 0 w 6591152"/>
              <a:gd name="connsiteY11" fmla="*/ 1280005 h 1459310"/>
              <a:gd name="connsiteX12" fmla="*/ 0 w 6591152"/>
              <a:gd name="connsiteY12" fmla="*/ 192692 h 1459310"/>
              <a:gd name="connsiteX13" fmla="*/ 178417 w 6591152"/>
              <a:gd name="connsiteY13" fmla="*/ 14325 h 1459310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882515 h 1445922"/>
              <a:gd name="connsiteX8" fmla="*/ 5147113 w 6591152"/>
              <a:gd name="connsiteY8" fmla="*/ 1445922 h 1445922"/>
              <a:gd name="connsiteX9" fmla="*/ 178417 w 6591152"/>
              <a:gd name="connsiteY9" fmla="*/ 1444983 h 1445922"/>
              <a:gd name="connsiteX10" fmla="*/ 0 w 6591152"/>
              <a:gd name="connsiteY10" fmla="*/ 1266617 h 1445922"/>
              <a:gd name="connsiteX11" fmla="*/ 0 w 6591152"/>
              <a:gd name="connsiteY11" fmla="*/ 179304 h 1445922"/>
              <a:gd name="connsiteX12" fmla="*/ 178417 w 6591152"/>
              <a:gd name="connsiteY12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24 w 6591152"/>
              <a:gd name="connsiteY6" fmla="*/ 882547 h 1445922"/>
              <a:gd name="connsiteX7" fmla="*/ 5147113 w 6591152"/>
              <a:gd name="connsiteY7" fmla="*/ 1445922 h 1445922"/>
              <a:gd name="connsiteX8" fmla="*/ 178417 w 6591152"/>
              <a:gd name="connsiteY8" fmla="*/ 1444983 h 1445922"/>
              <a:gd name="connsiteX9" fmla="*/ 0 w 6591152"/>
              <a:gd name="connsiteY9" fmla="*/ 1266617 h 1445922"/>
              <a:gd name="connsiteX10" fmla="*/ 0 w 6591152"/>
              <a:gd name="connsiteY10" fmla="*/ 179304 h 1445922"/>
              <a:gd name="connsiteX11" fmla="*/ 178417 w 6591152"/>
              <a:gd name="connsiteY11" fmla="*/ 937 h 1445922"/>
              <a:gd name="connsiteX0" fmla="*/ 178417 w 6591152"/>
              <a:gd name="connsiteY0" fmla="*/ 937 h 1445922"/>
              <a:gd name="connsiteX1" fmla="*/ 6412736 w 6591152"/>
              <a:gd name="connsiteY1" fmla="*/ 0 h 1445922"/>
              <a:gd name="connsiteX2" fmla="*/ 6591152 w 6591152"/>
              <a:gd name="connsiteY2" fmla="*/ 180272 h 1445922"/>
              <a:gd name="connsiteX3" fmla="*/ 6591152 w 6591152"/>
              <a:gd name="connsiteY3" fmla="*/ 1267523 h 1445922"/>
              <a:gd name="connsiteX4" fmla="*/ 6412736 w 6591152"/>
              <a:gd name="connsiteY4" fmla="*/ 1445920 h 1445922"/>
              <a:gd name="connsiteX5" fmla="*/ 5147124 w 6591152"/>
              <a:gd name="connsiteY5" fmla="*/ 1445920 h 1445922"/>
              <a:gd name="connsiteX6" fmla="*/ 5147113 w 6591152"/>
              <a:gd name="connsiteY6" fmla="*/ 1445922 h 1445922"/>
              <a:gd name="connsiteX7" fmla="*/ 178417 w 6591152"/>
              <a:gd name="connsiteY7" fmla="*/ 1444983 h 1445922"/>
              <a:gd name="connsiteX8" fmla="*/ 0 w 6591152"/>
              <a:gd name="connsiteY8" fmla="*/ 1266617 h 1445922"/>
              <a:gd name="connsiteX9" fmla="*/ 0 w 6591152"/>
              <a:gd name="connsiteY9" fmla="*/ 179304 h 1445922"/>
              <a:gd name="connsiteX10" fmla="*/ 178417 w 6591152"/>
              <a:gd name="connsiteY10" fmla="*/ 937 h 1445922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5147124 w 6591152"/>
              <a:gd name="connsiteY5" fmla="*/ 1445920 h 1445920"/>
              <a:gd name="connsiteX6" fmla="*/ 178417 w 6591152"/>
              <a:gd name="connsiteY6" fmla="*/ 1444983 h 1445920"/>
              <a:gd name="connsiteX7" fmla="*/ 0 w 6591152"/>
              <a:gd name="connsiteY7" fmla="*/ 1266617 h 1445920"/>
              <a:gd name="connsiteX8" fmla="*/ 0 w 6591152"/>
              <a:gd name="connsiteY8" fmla="*/ 179304 h 1445920"/>
              <a:gd name="connsiteX9" fmla="*/ 178417 w 6591152"/>
              <a:gd name="connsiteY9" fmla="*/ 937 h 1445920"/>
              <a:gd name="connsiteX0" fmla="*/ 178417 w 6591152"/>
              <a:gd name="connsiteY0" fmla="*/ 937 h 1445920"/>
              <a:gd name="connsiteX1" fmla="*/ 6412736 w 6591152"/>
              <a:gd name="connsiteY1" fmla="*/ 0 h 1445920"/>
              <a:gd name="connsiteX2" fmla="*/ 6591152 w 6591152"/>
              <a:gd name="connsiteY2" fmla="*/ 180272 h 1445920"/>
              <a:gd name="connsiteX3" fmla="*/ 6591152 w 6591152"/>
              <a:gd name="connsiteY3" fmla="*/ 1267523 h 1445920"/>
              <a:gd name="connsiteX4" fmla="*/ 6412736 w 6591152"/>
              <a:gd name="connsiteY4" fmla="*/ 1445920 h 1445920"/>
              <a:gd name="connsiteX5" fmla="*/ 178417 w 6591152"/>
              <a:gd name="connsiteY5" fmla="*/ 1444983 h 1445920"/>
              <a:gd name="connsiteX6" fmla="*/ 0 w 6591152"/>
              <a:gd name="connsiteY6" fmla="*/ 1266617 h 1445920"/>
              <a:gd name="connsiteX7" fmla="*/ 0 w 6591152"/>
              <a:gd name="connsiteY7" fmla="*/ 179304 h 1445920"/>
              <a:gd name="connsiteX8" fmla="*/ 178417 w 6591152"/>
              <a:gd name="connsiteY8" fmla="*/ 937 h 14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1152" h="1445920">
                <a:moveTo>
                  <a:pt x="178417" y="937"/>
                </a:moveTo>
                <a:lnTo>
                  <a:pt x="6412736" y="0"/>
                </a:lnTo>
                <a:cubicBezTo>
                  <a:pt x="6512315" y="0"/>
                  <a:pt x="6591152" y="80731"/>
                  <a:pt x="6591152" y="180272"/>
                </a:cubicBezTo>
                <a:lnTo>
                  <a:pt x="6591152" y="1267523"/>
                </a:lnTo>
                <a:cubicBezTo>
                  <a:pt x="6591152" y="1365190"/>
                  <a:pt x="6512315" y="1445920"/>
                  <a:pt x="6412736" y="1445920"/>
                </a:cubicBezTo>
                <a:lnTo>
                  <a:pt x="178417" y="1444983"/>
                </a:lnTo>
                <a:cubicBezTo>
                  <a:pt x="80731" y="1444983"/>
                  <a:pt x="0" y="1366095"/>
                  <a:pt x="0" y="1266617"/>
                </a:cubicBezTo>
                <a:lnTo>
                  <a:pt x="0" y="179304"/>
                </a:lnTo>
                <a:cubicBezTo>
                  <a:pt x="0" y="81697"/>
                  <a:pt x="78837" y="937"/>
                  <a:pt x="178417" y="937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  <a:effectLst>
            <a:outerShdw blurRad="215900" dist="101600" dir="3000000" algn="tl" rotWithShape="0">
              <a:prstClr val="black">
                <a:alpha val="40000"/>
              </a:prstClr>
            </a:outerShdw>
          </a:effectLst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310597D-AE3F-B9E7-30E1-6D593E5AA4D9}"/>
              </a:ext>
            </a:extLst>
          </p:cNvPr>
          <p:cNvGrpSpPr/>
          <p:nvPr/>
        </p:nvGrpSpPr>
        <p:grpSpPr>
          <a:xfrm>
            <a:off x="6069833" y="2560277"/>
            <a:ext cx="6060434" cy="1012005"/>
            <a:chOff x="578448" y="2604060"/>
            <a:chExt cx="6060434" cy="1012005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D09CCDB-627E-1C38-1829-5816F3527052}"/>
                </a:ext>
              </a:extLst>
            </p:cNvPr>
            <p:cNvSpPr txBox="1"/>
            <p:nvPr/>
          </p:nvSpPr>
          <p:spPr>
            <a:xfrm>
              <a:off x="578448" y="2604060"/>
              <a:ext cx="6060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spc="-20" dirty="0">
                  <a:solidFill>
                    <a:srgbClr val="C0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Manpower Development </a:t>
              </a:r>
              <a:r>
                <a:rPr lang="en-US" sz="1800" spc="-20" dirty="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for Creative Content Industry</a:t>
              </a:r>
              <a:endParaRPr lang="th-TH" sz="1800" spc="-2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5552E70-6964-8BC8-9270-9C33BE953455}"/>
                </a:ext>
              </a:extLst>
            </p:cNvPr>
            <p:cNvGrpSpPr/>
            <p:nvPr/>
          </p:nvGrpSpPr>
          <p:grpSpPr>
            <a:xfrm>
              <a:off x="1765081" y="3067163"/>
              <a:ext cx="4712495" cy="548902"/>
              <a:chOff x="1765081" y="3067163"/>
              <a:chExt cx="4712495" cy="548902"/>
            </a:xfrm>
          </p:grpSpPr>
          <p:pic>
            <p:nvPicPr>
              <p:cNvPr id="168" name="Picture 16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BF9254A-6193-964A-238B-EBA63A5C1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081" y="3133270"/>
                <a:ext cx="840265" cy="4249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" name="Picture 16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17FE636-8BC8-DA62-6FBD-846FAF1D2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2255" y="3067163"/>
                <a:ext cx="1061169" cy="5214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Picture 169" descr="Logo&#10;&#10;Description automatically generated">
                <a:extLst>
                  <a:ext uri="{FF2B5EF4-FFF2-40B4-BE49-F238E27FC236}">
                    <a16:creationId xmlns:a16="http://schemas.microsoft.com/office/drawing/2014/main" id="{263554FE-C5F8-99A3-0350-EEE2BF05F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6683" y="3077207"/>
                <a:ext cx="529301" cy="538858"/>
              </a:xfrm>
              <a:prstGeom prst="rect">
                <a:avLst/>
              </a:prstGeom>
            </p:spPr>
          </p:pic>
          <p:pic>
            <p:nvPicPr>
              <p:cNvPr id="171" name="Picture 170" descr="Icon&#10;&#10;Description automatically generated">
                <a:extLst>
                  <a:ext uri="{FF2B5EF4-FFF2-40B4-BE49-F238E27FC236}">
                    <a16:creationId xmlns:a16="http://schemas.microsoft.com/office/drawing/2014/main" id="{49C6249E-636A-2EB5-9E8F-04C67346E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6302" y="3083250"/>
                <a:ext cx="616783" cy="519744"/>
              </a:xfrm>
              <a:prstGeom prst="rect">
                <a:avLst/>
              </a:prstGeom>
            </p:spPr>
          </p:pic>
          <p:pic>
            <p:nvPicPr>
              <p:cNvPr id="172" name="Picture 171" descr="Icon&#10;&#10;Description automatically generated">
                <a:extLst>
                  <a:ext uri="{FF2B5EF4-FFF2-40B4-BE49-F238E27FC236}">
                    <a16:creationId xmlns:a16="http://schemas.microsoft.com/office/drawing/2014/main" id="{9591D00D-712C-1B47-1471-3167FD803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847" y="3156426"/>
                <a:ext cx="740286" cy="378597"/>
              </a:xfrm>
              <a:prstGeom prst="rect">
                <a:avLst/>
              </a:prstGeom>
            </p:spPr>
          </p:pic>
          <p:pic>
            <p:nvPicPr>
              <p:cNvPr id="173" name="Picture 172" descr="logo">
                <a:extLst>
                  <a:ext uri="{FF2B5EF4-FFF2-40B4-BE49-F238E27FC236}">
                    <a16:creationId xmlns:a16="http://schemas.microsoft.com/office/drawing/2014/main" id="{E26CF3EE-1254-85E3-A502-C558F8B54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1436" y="3133270"/>
                <a:ext cx="866140" cy="41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4" name="Picture 14" descr="Chevron - Free arrows icons">
            <a:extLst>
              <a:ext uri="{FF2B5EF4-FFF2-40B4-BE49-F238E27FC236}">
                <a16:creationId xmlns:a16="http://schemas.microsoft.com/office/drawing/2014/main" id="{6A6AB209-5B6D-EE4A-50E2-C7AFB2BE7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59" y="1573181"/>
            <a:ext cx="445680" cy="4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4" descr="Chevron - Free arrows icons">
            <a:extLst>
              <a:ext uri="{FF2B5EF4-FFF2-40B4-BE49-F238E27FC236}">
                <a16:creationId xmlns:a16="http://schemas.microsoft.com/office/drawing/2014/main" id="{A6AE6CD7-E1D5-E1A0-400F-81F8F54C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38" y="2938442"/>
            <a:ext cx="445680" cy="4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4" descr="Chevron - Free arrows icons">
            <a:extLst>
              <a:ext uri="{FF2B5EF4-FFF2-40B4-BE49-F238E27FC236}">
                <a16:creationId xmlns:a16="http://schemas.microsoft.com/office/drawing/2014/main" id="{9E800131-A67A-6086-B534-85D17589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249" y="4337869"/>
            <a:ext cx="445680" cy="4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4" descr="Chevron - Free arrows icons">
            <a:extLst>
              <a:ext uri="{FF2B5EF4-FFF2-40B4-BE49-F238E27FC236}">
                <a16:creationId xmlns:a16="http://schemas.microsoft.com/office/drawing/2014/main" id="{5A934856-0AEC-4F1F-9F42-A193E858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66" y="5864435"/>
            <a:ext cx="445680" cy="4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A465F629-A00A-1150-90F9-8331A8A357D8}"/>
              </a:ext>
            </a:extLst>
          </p:cNvPr>
          <p:cNvSpPr/>
          <p:nvPr/>
        </p:nvSpPr>
        <p:spPr>
          <a:xfrm>
            <a:off x="271510" y="931563"/>
            <a:ext cx="5222922" cy="5530458"/>
          </a:xfrm>
          <a:prstGeom prst="roundRect">
            <a:avLst>
              <a:gd name="adj" fmla="val 3201"/>
            </a:avLst>
          </a:prstGeom>
          <a:solidFill>
            <a:srgbClr val="FFFFFF"/>
          </a:solidFill>
          <a:ln w="12700">
            <a:solidFill>
              <a:srgbClr val="E5B553"/>
            </a:solidFill>
            <a:miter lim="400000"/>
          </a:ln>
          <a:effectLst>
            <a:outerShdw blurRad="215900" dist="101600" dir="3000000" algn="tl" rotWithShape="0">
              <a:prstClr val="black">
                <a:alpha val="40000"/>
              </a:prstClr>
            </a:outerShdw>
          </a:effectLst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9" name="Content Placeholder 2">
            <a:extLst>
              <a:ext uri="{FF2B5EF4-FFF2-40B4-BE49-F238E27FC236}">
                <a16:creationId xmlns:a16="http://schemas.microsoft.com/office/drawing/2014/main" id="{076A0B1E-4EE0-625F-D642-E9D9EEEDA5A0}"/>
              </a:ext>
            </a:extLst>
          </p:cNvPr>
          <p:cNvSpPr txBox="1">
            <a:spLocks/>
          </p:cNvSpPr>
          <p:nvPr/>
        </p:nvSpPr>
        <p:spPr>
          <a:xfrm>
            <a:off x="1284892" y="974393"/>
            <a:ext cx="4069514" cy="1578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Manpower &amp;</a:t>
            </a:r>
            <a:r>
              <a:rPr lang="th-TH" sz="180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80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Career Development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Increase</a:t>
            </a: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1,000</a:t>
            </a: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Creative Content/Digital Media</a:t>
            </a:r>
            <a:r>
              <a:rPr lang="th-TH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Personnel per Year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Upskill-reskill </a:t>
            </a:r>
            <a:r>
              <a:rPr lang="en-US" sz="140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100 Workforces</a:t>
            </a: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in Media Industry </a:t>
            </a:r>
            <a:r>
              <a:rPr lang="en-US" sz="140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per Year</a:t>
            </a:r>
            <a:endParaRPr lang="th-TH" sz="1400">
              <a:solidFill>
                <a:srgbClr val="0066FF"/>
              </a:solidFill>
              <a:latin typeface="Kanit" pitchFamily="2" charset="-34"/>
              <a:cs typeface="Kanit" pitchFamily="2" charset="-34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Specialized Course of Arts,</a:t>
            </a:r>
            <a:r>
              <a:rPr lang="th-TH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Aesthetics</a:t>
            </a:r>
            <a:r>
              <a:rPr lang="th-TH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and Civilization</a:t>
            </a:r>
            <a:r>
              <a:rPr lang="th-TH" sz="140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80" name="Graphic 2698">
            <a:extLst>
              <a:ext uri="{FF2B5EF4-FFF2-40B4-BE49-F238E27FC236}">
                <a16:creationId xmlns:a16="http://schemas.microsoft.com/office/drawing/2014/main" id="{E12626BA-D795-D52A-EB54-B062B8A87A73}"/>
              </a:ext>
            </a:extLst>
          </p:cNvPr>
          <p:cNvGrpSpPr/>
          <p:nvPr/>
        </p:nvGrpSpPr>
        <p:grpSpPr>
          <a:xfrm>
            <a:off x="796579" y="2508544"/>
            <a:ext cx="4136068" cy="173185"/>
            <a:chOff x="6062852" y="3370897"/>
            <a:chExt cx="137731" cy="11144"/>
          </a:xfrm>
          <a:solidFill>
            <a:srgbClr val="E5B553"/>
          </a:solidFill>
        </p:grpSpPr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C076D349-7C0A-49A0-07F4-0DE33D00C098}"/>
                </a:ext>
              </a:extLst>
            </p:cNvPr>
            <p:cNvSpPr/>
            <p:nvPr/>
          </p:nvSpPr>
          <p:spPr>
            <a:xfrm>
              <a:off x="6062852" y="3375754"/>
              <a:ext cx="137731" cy="1524"/>
            </a:xfrm>
            <a:custGeom>
              <a:avLst/>
              <a:gdLst>
                <a:gd name="connsiteX0" fmla="*/ 0 w 137731"/>
                <a:gd name="connsiteY0" fmla="*/ 762 h 1524"/>
                <a:gd name="connsiteX1" fmla="*/ 68866 w 137731"/>
                <a:gd name="connsiteY1" fmla="*/ 0 h 1524"/>
                <a:gd name="connsiteX2" fmla="*/ 137731 w 137731"/>
                <a:gd name="connsiteY2" fmla="*/ 762 h 1524"/>
                <a:gd name="connsiteX3" fmla="*/ 68866 w 137731"/>
                <a:gd name="connsiteY3" fmla="*/ 1524 h 1524"/>
                <a:gd name="connsiteX4" fmla="*/ 0 w 137731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31" h="1524">
                  <a:moveTo>
                    <a:pt x="0" y="762"/>
                  </a:moveTo>
                  <a:cubicBezTo>
                    <a:pt x="22955" y="95"/>
                    <a:pt x="45910" y="286"/>
                    <a:pt x="68866" y="0"/>
                  </a:cubicBezTo>
                  <a:cubicBezTo>
                    <a:pt x="91821" y="286"/>
                    <a:pt x="114776" y="95"/>
                    <a:pt x="137731" y="762"/>
                  </a:cubicBezTo>
                  <a:cubicBezTo>
                    <a:pt x="114776" y="1429"/>
                    <a:pt x="91821" y="1238"/>
                    <a:pt x="68866" y="1524"/>
                  </a:cubicBezTo>
                  <a:cubicBezTo>
                    <a:pt x="45910" y="1238"/>
                    <a:pt x="22955" y="1429"/>
                    <a:pt x="0" y="762"/>
                  </a:cubicBezTo>
                  <a:close/>
                </a:path>
              </a:pathLst>
            </a:custGeom>
            <a:solidFill>
              <a:srgbClr val="E5B5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th-TH" sz="1400" kern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grpSp>
          <p:nvGrpSpPr>
            <p:cNvPr id="182" name="Graphic 2698">
              <a:extLst>
                <a:ext uri="{FF2B5EF4-FFF2-40B4-BE49-F238E27FC236}">
                  <a16:creationId xmlns:a16="http://schemas.microsoft.com/office/drawing/2014/main" id="{F1D4057B-9955-806B-DAF8-52756DFB1BC6}"/>
                </a:ext>
              </a:extLst>
            </p:cNvPr>
            <p:cNvGrpSpPr/>
            <p:nvPr/>
          </p:nvGrpSpPr>
          <p:grpSpPr>
            <a:xfrm>
              <a:off x="6116764" y="3370897"/>
              <a:ext cx="29908" cy="11144"/>
              <a:chOff x="6116764" y="3370897"/>
              <a:chExt cx="29908" cy="11144"/>
            </a:xfrm>
            <a:solidFill>
              <a:srgbClr val="E5B553"/>
            </a:solidFill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DB094AE-8EFA-13E1-B4FC-B3FCA8F1E3C7}"/>
                  </a:ext>
                </a:extLst>
              </p:cNvPr>
              <p:cNvSpPr/>
              <p:nvPr/>
            </p:nvSpPr>
            <p:spPr>
              <a:xfrm>
                <a:off x="6126098" y="3370897"/>
                <a:ext cx="11144" cy="11144"/>
              </a:xfrm>
              <a:custGeom>
                <a:avLst/>
                <a:gdLst>
                  <a:gd name="connsiteX0" fmla="*/ 5524 w 11144"/>
                  <a:gd name="connsiteY0" fmla="*/ 11144 h 11144"/>
                  <a:gd name="connsiteX1" fmla="*/ 0 w 11144"/>
                  <a:gd name="connsiteY1" fmla="*/ 5620 h 11144"/>
                  <a:gd name="connsiteX2" fmla="*/ 5524 w 11144"/>
                  <a:gd name="connsiteY2" fmla="*/ 0 h 11144"/>
                  <a:gd name="connsiteX3" fmla="*/ 11144 w 11144"/>
                  <a:gd name="connsiteY3" fmla="*/ 5620 h 1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4" h="11144">
                    <a:moveTo>
                      <a:pt x="5524" y="11144"/>
                    </a:moveTo>
                    <a:lnTo>
                      <a:pt x="0" y="5620"/>
                    </a:lnTo>
                    <a:lnTo>
                      <a:pt x="5524" y="0"/>
                    </a:lnTo>
                    <a:lnTo>
                      <a:pt x="11144" y="5620"/>
                    </a:lnTo>
                    <a:close/>
                  </a:path>
                </a:pathLst>
              </a:custGeom>
              <a:solidFill>
                <a:srgbClr val="E5B5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th-TH" sz="1400" kern="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endParaRPr>
              </a:p>
            </p:txBody>
          </p:sp>
          <p:grpSp>
            <p:nvGrpSpPr>
              <p:cNvPr id="184" name="Graphic 2698">
                <a:extLst>
                  <a:ext uri="{FF2B5EF4-FFF2-40B4-BE49-F238E27FC236}">
                    <a16:creationId xmlns:a16="http://schemas.microsoft.com/office/drawing/2014/main" id="{DA17D036-3E90-4D77-0050-8F3B43E83D41}"/>
                  </a:ext>
                </a:extLst>
              </p:cNvPr>
              <p:cNvGrpSpPr/>
              <p:nvPr/>
            </p:nvGrpSpPr>
            <p:grpSpPr>
              <a:xfrm>
                <a:off x="6116764" y="3374040"/>
                <a:ext cx="8763" cy="4857"/>
                <a:chOff x="6116764" y="3374040"/>
                <a:chExt cx="8763" cy="4857"/>
              </a:xfrm>
              <a:solidFill>
                <a:srgbClr val="E5B553"/>
              </a:solidFill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537D0885-C004-D8BE-7316-DA683DB324E9}"/>
                    </a:ext>
                  </a:extLst>
                </p:cNvPr>
                <p:cNvSpPr/>
                <p:nvPr/>
              </p:nvSpPr>
              <p:spPr>
                <a:xfrm>
                  <a:off x="6116764" y="3374802"/>
                  <a:ext cx="3429" cy="3428"/>
                </a:xfrm>
                <a:custGeom>
                  <a:avLst/>
                  <a:gdLst>
                    <a:gd name="connsiteX0" fmla="*/ 1715 w 3429"/>
                    <a:gd name="connsiteY0" fmla="*/ 3429 h 3428"/>
                    <a:gd name="connsiteX1" fmla="*/ 0 w 3429"/>
                    <a:gd name="connsiteY1" fmla="*/ 1715 h 3428"/>
                    <a:gd name="connsiteX2" fmla="*/ 1715 w 3429"/>
                    <a:gd name="connsiteY2" fmla="*/ 0 h 3428"/>
                    <a:gd name="connsiteX3" fmla="*/ 3429 w 3429"/>
                    <a:gd name="connsiteY3" fmla="*/ 1715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" h="3428">
                      <a:moveTo>
                        <a:pt x="1715" y="3429"/>
                      </a:moveTo>
                      <a:lnTo>
                        <a:pt x="0" y="1715"/>
                      </a:lnTo>
                      <a:lnTo>
                        <a:pt x="1715" y="0"/>
                      </a:lnTo>
                      <a:lnTo>
                        <a:pt x="3429" y="1715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E89C0A0-327A-025C-EEAA-9E778A1FA0D0}"/>
                    </a:ext>
                  </a:extLst>
                </p:cNvPr>
                <p:cNvSpPr/>
                <p:nvPr/>
              </p:nvSpPr>
              <p:spPr>
                <a:xfrm>
                  <a:off x="6120669" y="3374040"/>
                  <a:ext cx="4857" cy="4857"/>
                </a:xfrm>
                <a:custGeom>
                  <a:avLst/>
                  <a:gdLst>
                    <a:gd name="connsiteX0" fmla="*/ 2477 w 4857"/>
                    <a:gd name="connsiteY0" fmla="*/ 4858 h 4857"/>
                    <a:gd name="connsiteX1" fmla="*/ 0 w 4857"/>
                    <a:gd name="connsiteY1" fmla="*/ 2477 h 4857"/>
                    <a:gd name="connsiteX2" fmla="*/ 2477 w 4857"/>
                    <a:gd name="connsiteY2" fmla="*/ 0 h 4857"/>
                    <a:gd name="connsiteX3" fmla="*/ 4858 w 4857"/>
                    <a:gd name="connsiteY3" fmla="*/ 2477 h 4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" h="4857">
                      <a:moveTo>
                        <a:pt x="2477" y="4858"/>
                      </a:moveTo>
                      <a:lnTo>
                        <a:pt x="0" y="2477"/>
                      </a:lnTo>
                      <a:lnTo>
                        <a:pt x="2477" y="0"/>
                      </a:lnTo>
                      <a:lnTo>
                        <a:pt x="4858" y="2477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  <p:grpSp>
            <p:nvGrpSpPr>
              <p:cNvPr id="185" name="Graphic 2698">
                <a:extLst>
                  <a:ext uri="{FF2B5EF4-FFF2-40B4-BE49-F238E27FC236}">
                    <a16:creationId xmlns:a16="http://schemas.microsoft.com/office/drawing/2014/main" id="{309505CB-B8B0-DDEB-141F-E4AD47AB34C8}"/>
                  </a:ext>
                </a:extLst>
              </p:cNvPr>
              <p:cNvGrpSpPr/>
              <p:nvPr/>
            </p:nvGrpSpPr>
            <p:grpSpPr>
              <a:xfrm>
                <a:off x="6137909" y="3374040"/>
                <a:ext cx="8763" cy="4857"/>
                <a:chOff x="6137909" y="3374040"/>
                <a:chExt cx="8763" cy="4857"/>
              </a:xfrm>
              <a:solidFill>
                <a:srgbClr val="E5B553"/>
              </a:solidFill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4BDE52D-F131-3B15-F16C-38CEDD9E55D3}"/>
                    </a:ext>
                  </a:extLst>
                </p:cNvPr>
                <p:cNvSpPr/>
                <p:nvPr/>
              </p:nvSpPr>
              <p:spPr>
                <a:xfrm>
                  <a:off x="6143243" y="3374802"/>
                  <a:ext cx="3429" cy="3428"/>
                </a:xfrm>
                <a:custGeom>
                  <a:avLst/>
                  <a:gdLst>
                    <a:gd name="connsiteX0" fmla="*/ 1715 w 3429"/>
                    <a:gd name="connsiteY0" fmla="*/ 3429 h 3428"/>
                    <a:gd name="connsiteX1" fmla="*/ 3429 w 3429"/>
                    <a:gd name="connsiteY1" fmla="*/ 1715 h 3428"/>
                    <a:gd name="connsiteX2" fmla="*/ 1715 w 3429"/>
                    <a:gd name="connsiteY2" fmla="*/ 0 h 3428"/>
                    <a:gd name="connsiteX3" fmla="*/ 0 w 3429"/>
                    <a:gd name="connsiteY3" fmla="*/ 1715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" h="3428">
                      <a:moveTo>
                        <a:pt x="1715" y="3429"/>
                      </a:moveTo>
                      <a:lnTo>
                        <a:pt x="3429" y="1715"/>
                      </a:lnTo>
                      <a:lnTo>
                        <a:pt x="1715" y="0"/>
                      </a:lnTo>
                      <a:lnTo>
                        <a:pt x="0" y="1715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0DB8F23-CAEC-55C5-0CAA-104469DD2296}"/>
                    </a:ext>
                  </a:extLst>
                </p:cNvPr>
                <p:cNvSpPr/>
                <p:nvPr/>
              </p:nvSpPr>
              <p:spPr>
                <a:xfrm>
                  <a:off x="6137909" y="3374040"/>
                  <a:ext cx="4857" cy="4857"/>
                </a:xfrm>
                <a:custGeom>
                  <a:avLst/>
                  <a:gdLst>
                    <a:gd name="connsiteX0" fmla="*/ 2381 w 4857"/>
                    <a:gd name="connsiteY0" fmla="*/ 4858 h 4857"/>
                    <a:gd name="connsiteX1" fmla="*/ 4858 w 4857"/>
                    <a:gd name="connsiteY1" fmla="*/ 2477 h 4857"/>
                    <a:gd name="connsiteX2" fmla="*/ 2381 w 4857"/>
                    <a:gd name="connsiteY2" fmla="*/ 0 h 4857"/>
                    <a:gd name="connsiteX3" fmla="*/ 0 w 4857"/>
                    <a:gd name="connsiteY3" fmla="*/ 2477 h 4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" h="4857">
                      <a:moveTo>
                        <a:pt x="2381" y="4858"/>
                      </a:moveTo>
                      <a:lnTo>
                        <a:pt x="4858" y="2477"/>
                      </a:lnTo>
                      <a:lnTo>
                        <a:pt x="2381" y="0"/>
                      </a:lnTo>
                      <a:lnTo>
                        <a:pt x="0" y="2477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</p:grp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528C718C-C1ED-2416-D3A1-B1507E686B38}"/>
              </a:ext>
            </a:extLst>
          </p:cNvPr>
          <p:cNvSpPr txBox="1"/>
          <p:nvPr/>
        </p:nvSpPr>
        <p:spPr>
          <a:xfrm>
            <a:off x="1337196" y="2675566"/>
            <a:ext cx="425546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Strengthen</a:t>
            </a:r>
            <a:r>
              <a:rPr lang="th-TH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Creative Content</a:t>
            </a:r>
            <a:r>
              <a:rPr lang="th-TH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&amp; Media Industry</a:t>
            </a:r>
            <a:endParaRPr lang="en-US" sz="1800" dirty="0">
              <a:solidFill>
                <a:prstClr val="black"/>
              </a:solidFill>
              <a:latin typeface="Kanit" pitchFamily="2" charset="-34"/>
              <a:cs typeface="Kanit" pitchFamily="2" charset="-34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Increase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International Creative Media Production Centers</a:t>
            </a:r>
            <a:endParaRPr lang="en-US" sz="1400" dirty="0">
              <a:solidFill>
                <a:srgbClr val="0066FF"/>
              </a:solidFill>
              <a:latin typeface="Kanit" pitchFamily="2" charset="-34"/>
              <a:cs typeface="Kanit" pitchFamily="2" charset="-34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Increase</a:t>
            </a:r>
            <a:r>
              <a:rPr lang="th-TH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100 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IDE / Startup in</a:t>
            </a:r>
            <a:r>
              <a:rPr lang="th-TH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Creative Content</a:t>
            </a:r>
            <a:endParaRPr lang="en-US" sz="1400" dirty="0">
              <a:solidFill>
                <a:srgbClr val="0066FF"/>
              </a:solidFill>
              <a:latin typeface="Kanit" pitchFamily="2" charset="-34"/>
              <a:cs typeface="Kanit" pitchFamily="2" charset="-34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Industrial Value and Export in Creative Content Increase to </a:t>
            </a:r>
            <a:r>
              <a:rPr lang="en-US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Top 5 in Asia</a:t>
            </a:r>
            <a:endParaRPr lang="th-TH" sz="1400" dirty="0">
              <a:solidFill>
                <a:srgbClr val="0066FF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91" name="Content Placeholder 2">
            <a:extLst>
              <a:ext uri="{FF2B5EF4-FFF2-40B4-BE49-F238E27FC236}">
                <a16:creationId xmlns:a16="http://schemas.microsoft.com/office/drawing/2014/main" id="{261D01A3-71F5-0B13-FD41-1B83D017234F}"/>
              </a:ext>
            </a:extLst>
          </p:cNvPr>
          <p:cNvSpPr txBox="1">
            <a:spLocks/>
          </p:cNvSpPr>
          <p:nvPr/>
        </p:nvSpPr>
        <p:spPr>
          <a:xfrm>
            <a:off x="1279465" y="4589053"/>
            <a:ext cx="4203134" cy="899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Develop Creative Cultural Community </a:t>
            </a:r>
            <a:endParaRPr lang="th-TH" sz="1800" dirty="0">
              <a:solidFill>
                <a:srgbClr val="C00000"/>
              </a:solidFill>
              <a:latin typeface="Kanit" pitchFamily="2" charset="-34"/>
              <a:cs typeface="Kanit" pitchFamily="2" charset="-34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Database of Civilized and Cultural Heritage</a:t>
            </a:r>
            <a:endParaRPr lang="th-TH" sz="1400" dirty="0">
              <a:solidFill>
                <a:prstClr val="black"/>
              </a:solidFill>
              <a:latin typeface="Kanit" pitchFamily="2" charset="-34"/>
              <a:cs typeface="Kanit" pitchFamily="2" charset="-34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0066FF"/>
                </a:solidFill>
                <a:latin typeface="Kanit" pitchFamily="2" charset="-34"/>
                <a:cs typeface="Kanit" pitchFamily="2" charset="-34"/>
              </a:rPr>
              <a:t>150+ 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Creative Cultural Villages in Thailand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712EA5F-C414-F4BA-59D9-6659D60C559C}"/>
              </a:ext>
            </a:extLst>
          </p:cNvPr>
          <p:cNvSpPr txBox="1"/>
          <p:nvPr/>
        </p:nvSpPr>
        <p:spPr>
          <a:xfrm>
            <a:off x="1340785" y="5632004"/>
            <a:ext cx="42139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Promote</a:t>
            </a:r>
            <a:r>
              <a:rPr lang="th-TH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Thailand Soft Power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5F Product </a:t>
            </a:r>
            <a:r>
              <a:rPr lang="th-TH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/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Cultural Activities</a:t>
            </a:r>
            <a:r>
              <a:rPr lang="th-TH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Represent Thailand</a:t>
            </a:r>
          </a:p>
        </p:txBody>
      </p:sp>
      <p:grpSp>
        <p:nvGrpSpPr>
          <p:cNvPr id="193" name="Graphic 2698">
            <a:extLst>
              <a:ext uri="{FF2B5EF4-FFF2-40B4-BE49-F238E27FC236}">
                <a16:creationId xmlns:a16="http://schemas.microsoft.com/office/drawing/2014/main" id="{3C0B160E-C7F4-7C6A-074C-DB5FAB0C1CA0}"/>
              </a:ext>
            </a:extLst>
          </p:cNvPr>
          <p:cNvGrpSpPr/>
          <p:nvPr/>
        </p:nvGrpSpPr>
        <p:grpSpPr>
          <a:xfrm>
            <a:off x="796579" y="5441251"/>
            <a:ext cx="4136068" cy="173185"/>
            <a:chOff x="6062852" y="3370897"/>
            <a:chExt cx="137731" cy="11144"/>
          </a:xfrm>
          <a:solidFill>
            <a:srgbClr val="E5B553"/>
          </a:solidFill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F002184-6454-2E5E-9DF3-4BFC51D0FBDB}"/>
                </a:ext>
              </a:extLst>
            </p:cNvPr>
            <p:cNvSpPr/>
            <p:nvPr/>
          </p:nvSpPr>
          <p:spPr>
            <a:xfrm>
              <a:off x="6062852" y="3375754"/>
              <a:ext cx="137731" cy="1524"/>
            </a:xfrm>
            <a:custGeom>
              <a:avLst/>
              <a:gdLst>
                <a:gd name="connsiteX0" fmla="*/ 0 w 137731"/>
                <a:gd name="connsiteY0" fmla="*/ 762 h 1524"/>
                <a:gd name="connsiteX1" fmla="*/ 68866 w 137731"/>
                <a:gd name="connsiteY1" fmla="*/ 0 h 1524"/>
                <a:gd name="connsiteX2" fmla="*/ 137731 w 137731"/>
                <a:gd name="connsiteY2" fmla="*/ 762 h 1524"/>
                <a:gd name="connsiteX3" fmla="*/ 68866 w 137731"/>
                <a:gd name="connsiteY3" fmla="*/ 1524 h 1524"/>
                <a:gd name="connsiteX4" fmla="*/ 0 w 137731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31" h="1524">
                  <a:moveTo>
                    <a:pt x="0" y="762"/>
                  </a:moveTo>
                  <a:cubicBezTo>
                    <a:pt x="22955" y="95"/>
                    <a:pt x="45910" y="286"/>
                    <a:pt x="68866" y="0"/>
                  </a:cubicBezTo>
                  <a:cubicBezTo>
                    <a:pt x="91821" y="286"/>
                    <a:pt x="114776" y="95"/>
                    <a:pt x="137731" y="762"/>
                  </a:cubicBezTo>
                  <a:cubicBezTo>
                    <a:pt x="114776" y="1429"/>
                    <a:pt x="91821" y="1238"/>
                    <a:pt x="68866" y="1524"/>
                  </a:cubicBezTo>
                  <a:cubicBezTo>
                    <a:pt x="45910" y="1238"/>
                    <a:pt x="22955" y="1429"/>
                    <a:pt x="0" y="762"/>
                  </a:cubicBezTo>
                  <a:close/>
                </a:path>
              </a:pathLst>
            </a:custGeom>
            <a:solidFill>
              <a:srgbClr val="E5B5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th-TH" sz="1400" kern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grpSp>
          <p:nvGrpSpPr>
            <p:cNvPr id="195" name="Graphic 2698">
              <a:extLst>
                <a:ext uri="{FF2B5EF4-FFF2-40B4-BE49-F238E27FC236}">
                  <a16:creationId xmlns:a16="http://schemas.microsoft.com/office/drawing/2014/main" id="{C1C62632-44E6-0C3E-9123-3083A0966601}"/>
                </a:ext>
              </a:extLst>
            </p:cNvPr>
            <p:cNvGrpSpPr/>
            <p:nvPr/>
          </p:nvGrpSpPr>
          <p:grpSpPr>
            <a:xfrm>
              <a:off x="6116764" y="3370897"/>
              <a:ext cx="29908" cy="11144"/>
              <a:chOff x="6116764" y="3370897"/>
              <a:chExt cx="29908" cy="11144"/>
            </a:xfrm>
            <a:solidFill>
              <a:srgbClr val="E5B553"/>
            </a:solidFill>
          </p:grpSpPr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A352F07-B9B8-19C3-0962-4E93B9E65D02}"/>
                  </a:ext>
                </a:extLst>
              </p:cNvPr>
              <p:cNvSpPr/>
              <p:nvPr/>
            </p:nvSpPr>
            <p:spPr>
              <a:xfrm>
                <a:off x="6126098" y="3370897"/>
                <a:ext cx="11144" cy="11144"/>
              </a:xfrm>
              <a:custGeom>
                <a:avLst/>
                <a:gdLst>
                  <a:gd name="connsiteX0" fmla="*/ 5524 w 11144"/>
                  <a:gd name="connsiteY0" fmla="*/ 11144 h 11144"/>
                  <a:gd name="connsiteX1" fmla="*/ 0 w 11144"/>
                  <a:gd name="connsiteY1" fmla="*/ 5620 h 11144"/>
                  <a:gd name="connsiteX2" fmla="*/ 5524 w 11144"/>
                  <a:gd name="connsiteY2" fmla="*/ 0 h 11144"/>
                  <a:gd name="connsiteX3" fmla="*/ 11144 w 11144"/>
                  <a:gd name="connsiteY3" fmla="*/ 5620 h 1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4" h="11144">
                    <a:moveTo>
                      <a:pt x="5524" y="11144"/>
                    </a:moveTo>
                    <a:lnTo>
                      <a:pt x="0" y="5620"/>
                    </a:lnTo>
                    <a:lnTo>
                      <a:pt x="5524" y="0"/>
                    </a:lnTo>
                    <a:lnTo>
                      <a:pt x="11144" y="5620"/>
                    </a:lnTo>
                    <a:close/>
                  </a:path>
                </a:pathLst>
              </a:custGeom>
              <a:solidFill>
                <a:srgbClr val="E5B5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th-TH" sz="1400" kern="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endParaRPr>
              </a:p>
            </p:txBody>
          </p:sp>
          <p:grpSp>
            <p:nvGrpSpPr>
              <p:cNvPr id="197" name="Graphic 2698">
                <a:extLst>
                  <a:ext uri="{FF2B5EF4-FFF2-40B4-BE49-F238E27FC236}">
                    <a16:creationId xmlns:a16="http://schemas.microsoft.com/office/drawing/2014/main" id="{B7B30382-A699-7884-EC82-11D42877DFD9}"/>
                  </a:ext>
                </a:extLst>
              </p:cNvPr>
              <p:cNvGrpSpPr/>
              <p:nvPr/>
            </p:nvGrpSpPr>
            <p:grpSpPr>
              <a:xfrm>
                <a:off x="6116764" y="3374040"/>
                <a:ext cx="8763" cy="4857"/>
                <a:chOff x="6116764" y="3374040"/>
                <a:chExt cx="8763" cy="4857"/>
              </a:xfrm>
              <a:solidFill>
                <a:srgbClr val="E5B553"/>
              </a:solidFill>
            </p:grpSpPr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8E346AB8-AF9E-C49E-A867-99FE9A5E79DE}"/>
                    </a:ext>
                  </a:extLst>
                </p:cNvPr>
                <p:cNvSpPr/>
                <p:nvPr/>
              </p:nvSpPr>
              <p:spPr>
                <a:xfrm>
                  <a:off x="6116764" y="3374802"/>
                  <a:ext cx="3429" cy="3428"/>
                </a:xfrm>
                <a:custGeom>
                  <a:avLst/>
                  <a:gdLst>
                    <a:gd name="connsiteX0" fmla="*/ 1715 w 3429"/>
                    <a:gd name="connsiteY0" fmla="*/ 3429 h 3428"/>
                    <a:gd name="connsiteX1" fmla="*/ 0 w 3429"/>
                    <a:gd name="connsiteY1" fmla="*/ 1715 h 3428"/>
                    <a:gd name="connsiteX2" fmla="*/ 1715 w 3429"/>
                    <a:gd name="connsiteY2" fmla="*/ 0 h 3428"/>
                    <a:gd name="connsiteX3" fmla="*/ 3429 w 3429"/>
                    <a:gd name="connsiteY3" fmla="*/ 1715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" h="3428">
                      <a:moveTo>
                        <a:pt x="1715" y="3429"/>
                      </a:moveTo>
                      <a:lnTo>
                        <a:pt x="0" y="1715"/>
                      </a:lnTo>
                      <a:lnTo>
                        <a:pt x="1715" y="0"/>
                      </a:lnTo>
                      <a:lnTo>
                        <a:pt x="3429" y="1715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B56CE68B-91C6-A7F3-33CC-360023604952}"/>
                    </a:ext>
                  </a:extLst>
                </p:cNvPr>
                <p:cNvSpPr/>
                <p:nvPr/>
              </p:nvSpPr>
              <p:spPr>
                <a:xfrm>
                  <a:off x="6120669" y="3374040"/>
                  <a:ext cx="4857" cy="4857"/>
                </a:xfrm>
                <a:custGeom>
                  <a:avLst/>
                  <a:gdLst>
                    <a:gd name="connsiteX0" fmla="*/ 2477 w 4857"/>
                    <a:gd name="connsiteY0" fmla="*/ 4858 h 4857"/>
                    <a:gd name="connsiteX1" fmla="*/ 0 w 4857"/>
                    <a:gd name="connsiteY1" fmla="*/ 2477 h 4857"/>
                    <a:gd name="connsiteX2" fmla="*/ 2477 w 4857"/>
                    <a:gd name="connsiteY2" fmla="*/ 0 h 4857"/>
                    <a:gd name="connsiteX3" fmla="*/ 4858 w 4857"/>
                    <a:gd name="connsiteY3" fmla="*/ 2477 h 4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" h="4857">
                      <a:moveTo>
                        <a:pt x="2477" y="4858"/>
                      </a:moveTo>
                      <a:lnTo>
                        <a:pt x="0" y="2477"/>
                      </a:lnTo>
                      <a:lnTo>
                        <a:pt x="2477" y="0"/>
                      </a:lnTo>
                      <a:lnTo>
                        <a:pt x="4858" y="2477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  <p:grpSp>
            <p:nvGrpSpPr>
              <p:cNvPr id="198" name="Graphic 2698">
                <a:extLst>
                  <a:ext uri="{FF2B5EF4-FFF2-40B4-BE49-F238E27FC236}">
                    <a16:creationId xmlns:a16="http://schemas.microsoft.com/office/drawing/2014/main" id="{70A5A465-BC37-6282-2ECD-6E3C9B3A6558}"/>
                  </a:ext>
                </a:extLst>
              </p:cNvPr>
              <p:cNvGrpSpPr/>
              <p:nvPr/>
            </p:nvGrpSpPr>
            <p:grpSpPr>
              <a:xfrm>
                <a:off x="6137909" y="3374040"/>
                <a:ext cx="8763" cy="4857"/>
                <a:chOff x="6137909" y="3374040"/>
                <a:chExt cx="8763" cy="4857"/>
              </a:xfrm>
              <a:solidFill>
                <a:srgbClr val="E5B553"/>
              </a:solidFill>
            </p:grpSpPr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846E6ECA-F165-7CFB-99AE-D521487F6796}"/>
                    </a:ext>
                  </a:extLst>
                </p:cNvPr>
                <p:cNvSpPr/>
                <p:nvPr/>
              </p:nvSpPr>
              <p:spPr>
                <a:xfrm>
                  <a:off x="6143243" y="3374802"/>
                  <a:ext cx="3429" cy="3428"/>
                </a:xfrm>
                <a:custGeom>
                  <a:avLst/>
                  <a:gdLst>
                    <a:gd name="connsiteX0" fmla="*/ 1715 w 3429"/>
                    <a:gd name="connsiteY0" fmla="*/ 3429 h 3428"/>
                    <a:gd name="connsiteX1" fmla="*/ 3429 w 3429"/>
                    <a:gd name="connsiteY1" fmla="*/ 1715 h 3428"/>
                    <a:gd name="connsiteX2" fmla="*/ 1715 w 3429"/>
                    <a:gd name="connsiteY2" fmla="*/ 0 h 3428"/>
                    <a:gd name="connsiteX3" fmla="*/ 0 w 3429"/>
                    <a:gd name="connsiteY3" fmla="*/ 1715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" h="3428">
                      <a:moveTo>
                        <a:pt x="1715" y="3429"/>
                      </a:moveTo>
                      <a:lnTo>
                        <a:pt x="3429" y="1715"/>
                      </a:lnTo>
                      <a:lnTo>
                        <a:pt x="1715" y="0"/>
                      </a:lnTo>
                      <a:lnTo>
                        <a:pt x="0" y="1715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BC3F8F6C-3E15-9D2F-B4BC-ED23FA43FC23}"/>
                    </a:ext>
                  </a:extLst>
                </p:cNvPr>
                <p:cNvSpPr/>
                <p:nvPr/>
              </p:nvSpPr>
              <p:spPr>
                <a:xfrm>
                  <a:off x="6137909" y="3374040"/>
                  <a:ext cx="4857" cy="4857"/>
                </a:xfrm>
                <a:custGeom>
                  <a:avLst/>
                  <a:gdLst>
                    <a:gd name="connsiteX0" fmla="*/ 2381 w 4857"/>
                    <a:gd name="connsiteY0" fmla="*/ 4858 h 4857"/>
                    <a:gd name="connsiteX1" fmla="*/ 4858 w 4857"/>
                    <a:gd name="connsiteY1" fmla="*/ 2477 h 4857"/>
                    <a:gd name="connsiteX2" fmla="*/ 2381 w 4857"/>
                    <a:gd name="connsiteY2" fmla="*/ 0 h 4857"/>
                    <a:gd name="connsiteX3" fmla="*/ 0 w 4857"/>
                    <a:gd name="connsiteY3" fmla="*/ 2477 h 4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" h="4857">
                      <a:moveTo>
                        <a:pt x="2381" y="4858"/>
                      </a:moveTo>
                      <a:lnTo>
                        <a:pt x="4858" y="2477"/>
                      </a:lnTo>
                      <a:lnTo>
                        <a:pt x="2381" y="0"/>
                      </a:lnTo>
                      <a:lnTo>
                        <a:pt x="0" y="2477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</p:grpSp>
      </p:grpSp>
      <p:grpSp>
        <p:nvGrpSpPr>
          <p:cNvPr id="203" name="Graphic 2698">
            <a:extLst>
              <a:ext uri="{FF2B5EF4-FFF2-40B4-BE49-F238E27FC236}">
                <a16:creationId xmlns:a16="http://schemas.microsoft.com/office/drawing/2014/main" id="{48FC98C7-E256-0F9D-8DBF-D24C18DFE27B}"/>
              </a:ext>
            </a:extLst>
          </p:cNvPr>
          <p:cNvGrpSpPr/>
          <p:nvPr/>
        </p:nvGrpSpPr>
        <p:grpSpPr>
          <a:xfrm>
            <a:off x="789814" y="4426062"/>
            <a:ext cx="4136068" cy="173185"/>
            <a:chOff x="6062852" y="3370897"/>
            <a:chExt cx="137731" cy="11144"/>
          </a:xfrm>
          <a:solidFill>
            <a:srgbClr val="E5B553"/>
          </a:solidFill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FB78EA1-5A51-FC03-5531-ADB5E270D7E8}"/>
                </a:ext>
              </a:extLst>
            </p:cNvPr>
            <p:cNvSpPr/>
            <p:nvPr/>
          </p:nvSpPr>
          <p:spPr>
            <a:xfrm>
              <a:off x="6062852" y="3375754"/>
              <a:ext cx="137731" cy="1524"/>
            </a:xfrm>
            <a:custGeom>
              <a:avLst/>
              <a:gdLst>
                <a:gd name="connsiteX0" fmla="*/ 0 w 137731"/>
                <a:gd name="connsiteY0" fmla="*/ 762 h 1524"/>
                <a:gd name="connsiteX1" fmla="*/ 68866 w 137731"/>
                <a:gd name="connsiteY1" fmla="*/ 0 h 1524"/>
                <a:gd name="connsiteX2" fmla="*/ 137731 w 137731"/>
                <a:gd name="connsiteY2" fmla="*/ 762 h 1524"/>
                <a:gd name="connsiteX3" fmla="*/ 68866 w 137731"/>
                <a:gd name="connsiteY3" fmla="*/ 1524 h 1524"/>
                <a:gd name="connsiteX4" fmla="*/ 0 w 137731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31" h="1524">
                  <a:moveTo>
                    <a:pt x="0" y="762"/>
                  </a:moveTo>
                  <a:cubicBezTo>
                    <a:pt x="22955" y="95"/>
                    <a:pt x="45910" y="286"/>
                    <a:pt x="68866" y="0"/>
                  </a:cubicBezTo>
                  <a:cubicBezTo>
                    <a:pt x="91821" y="286"/>
                    <a:pt x="114776" y="95"/>
                    <a:pt x="137731" y="762"/>
                  </a:cubicBezTo>
                  <a:cubicBezTo>
                    <a:pt x="114776" y="1429"/>
                    <a:pt x="91821" y="1238"/>
                    <a:pt x="68866" y="1524"/>
                  </a:cubicBezTo>
                  <a:cubicBezTo>
                    <a:pt x="45910" y="1238"/>
                    <a:pt x="22955" y="1429"/>
                    <a:pt x="0" y="762"/>
                  </a:cubicBezTo>
                  <a:close/>
                </a:path>
              </a:pathLst>
            </a:custGeom>
            <a:solidFill>
              <a:srgbClr val="E5B5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th-TH" sz="1400" kern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grpSp>
          <p:nvGrpSpPr>
            <p:cNvPr id="205" name="Graphic 2698">
              <a:extLst>
                <a:ext uri="{FF2B5EF4-FFF2-40B4-BE49-F238E27FC236}">
                  <a16:creationId xmlns:a16="http://schemas.microsoft.com/office/drawing/2014/main" id="{4566F749-87A7-06CD-3271-731A9A815D99}"/>
                </a:ext>
              </a:extLst>
            </p:cNvPr>
            <p:cNvGrpSpPr/>
            <p:nvPr/>
          </p:nvGrpSpPr>
          <p:grpSpPr>
            <a:xfrm>
              <a:off x="6116764" y="3370897"/>
              <a:ext cx="29908" cy="11144"/>
              <a:chOff x="6116764" y="3370897"/>
              <a:chExt cx="29908" cy="11144"/>
            </a:xfrm>
            <a:solidFill>
              <a:srgbClr val="E5B553"/>
            </a:solidFill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3BCBDF92-5575-DAC8-2B67-6629ED4EEE73}"/>
                  </a:ext>
                </a:extLst>
              </p:cNvPr>
              <p:cNvSpPr/>
              <p:nvPr/>
            </p:nvSpPr>
            <p:spPr>
              <a:xfrm>
                <a:off x="6126098" y="3370897"/>
                <a:ext cx="11144" cy="11144"/>
              </a:xfrm>
              <a:custGeom>
                <a:avLst/>
                <a:gdLst>
                  <a:gd name="connsiteX0" fmla="*/ 5524 w 11144"/>
                  <a:gd name="connsiteY0" fmla="*/ 11144 h 11144"/>
                  <a:gd name="connsiteX1" fmla="*/ 0 w 11144"/>
                  <a:gd name="connsiteY1" fmla="*/ 5620 h 11144"/>
                  <a:gd name="connsiteX2" fmla="*/ 5524 w 11144"/>
                  <a:gd name="connsiteY2" fmla="*/ 0 h 11144"/>
                  <a:gd name="connsiteX3" fmla="*/ 11144 w 11144"/>
                  <a:gd name="connsiteY3" fmla="*/ 5620 h 1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4" h="11144">
                    <a:moveTo>
                      <a:pt x="5524" y="11144"/>
                    </a:moveTo>
                    <a:lnTo>
                      <a:pt x="0" y="5620"/>
                    </a:lnTo>
                    <a:lnTo>
                      <a:pt x="5524" y="0"/>
                    </a:lnTo>
                    <a:lnTo>
                      <a:pt x="11144" y="5620"/>
                    </a:lnTo>
                    <a:close/>
                  </a:path>
                </a:pathLst>
              </a:custGeom>
              <a:solidFill>
                <a:srgbClr val="E5B5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th-TH" sz="1400" kern="0">
                  <a:solidFill>
                    <a:prstClr val="black"/>
                  </a:solidFill>
                  <a:latin typeface="Kanit" panose="00000500000000000000" pitchFamily="2" charset="-34"/>
                  <a:cs typeface="Kanit" panose="00000500000000000000" pitchFamily="2" charset="-34"/>
                </a:endParaRPr>
              </a:p>
            </p:txBody>
          </p:sp>
          <p:grpSp>
            <p:nvGrpSpPr>
              <p:cNvPr id="207" name="Graphic 2698">
                <a:extLst>
                  <a:ext uri="{FF2B5EF4-FFF2-40B4-BE49-F238E27FC236}">
                    <a16:creationId xmlns:a16="http://schemas.microsoft.com/office/drawing/2014/main" id="{6B08D903-CEE9-6AD7-D16F-5CDDB51B7027}"/>
                  </a:ext>
                </a:extLst>
              </p:cNvPr>
              <p:cNvGrpSpPr/>
              <p:nvPr/>
            </p:nvGrpSpPr>
            <p:grpSpPr>
              <a:xfrm>
                <a:off x="6116764" y="3374040"/>
                <a:ext cx="8763" cy="4857"/>
                <a:chOff x="6116764" y="3374040"/>
                <a:chExt cx="8763" cy="4857"/>
              </a:xfrm>
              <a:solidFill>
                <a:srgbClr val="E5B553"/>
              </a:solidFill>
            </p:grpSpPr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8DE5EF99-A341-0CAE-77A0-9A4A6E397991}"/>
                    </a:ext>
                  </a:extLst>
                </p:cNvPr>
                <p:cNvSpPr/>
                <p:nvPr/>
              </p:nvSpPr>
              <p:spPr>
                <a:xfrm>
                  <a:off x="6116764" y="3374802"/>
                  <a:ext cx="3429" cy="3428"/>
                </a:xfrm>
                <a:custGeom>
                  <a:avLst/>
                  <a:gdLst>
                    <a:gd name="connsiteX0" fmla="*/ 1715 w 3429"/>
                    <a:gd name="connsiteY0" fmla="*/ 3429 h 3428"/>
                    <a:gd name="connsiteX1" fmla="*/ 0 w 3429"/>
                    <a:gd name="connsiteY1" fmla="*/ 1715 h 3428"/>
                    <a:gd name="connsiteX2" fmla="*/ 1715 w 3429"/>
                    <a:gd name="connsiteY2" fmla="*/ 0 h 3428"/>
                    <a:gd name="connsiteX3" fmla="*/ 3429 w 3429"/>
                    <a:gd name="connsiteY3" fmla="*/ 1715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" h="3428">
                      <a:moveTo>
                        <a:pt x="1715" y="3429"/>
                      </a:moveTo>
                      <a:lnTo>
                        <a:pt x="0" y="1715"/>
                      </a:lnTo>
                      <a:lnTo>
                        <a:pt x="1715" y="0"/>
                      </a:lnTo>
                      <a:lnTo>
                        <a:pt x="3429" y="1715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EE9A97F2-99E7-B083-7B11-A1EA3A29A361}"/>
                    </a:ext>
                  </a:extLst>
                </p:cNvPr>
                <p:cNvSpPr/>
                <p:nvPr/>
              </p:nvSpPr>
              <p:spPr>
                <a:xfrm>
                  <a:off x="6120669" y="3374040"/>
                  <a:ext cx="4857" cy="4857"/>
                </a:xfrm>
                <a:custGeom>
                  <a:avLst/>
                  <a:gdLst>
                    <a:gd name="connsiteX0" fmla="*/ 2477 w 4857"/>
                    <a:gd name="connsiteY0" fmla="*/ 4858 h 4857"/>
                    <a:gd name="connsiteX1" fmla="*/ 0 w 4857"/>
                    <a:gd name="connsiteY1" fmla="*/ 2477 h 4857"/>
                    <a:gd name="connsiteX2" fmla="*/ 2477 w 4857"/>
                    <a:gd name="connsiteY2" fmla="*/ 0 h 4857"/>
                    <a:gd name="connsiteX3" fmla="*/ 4858 w 4857"/>
                    <a:gd name="connsiteY3" fmla="*/ 2477 h 4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" h="4857">
                      <a:moveTo>
                        <a:pt x="2477" y="4858"/>
                      </a:moveTo>
                      <a:lnTo>
                        <a:pt x="0" y="2477"/>
                      </a:lnTo>
                      <a:lnTo>
                        <a:pt x="2477" y="0"/>
                      </a:lnTo>
                      <a:lnTo>
                        <a:pt x="4858" y="2477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  <p:grpSp>
            <p:nvGrpSpPr>
              <p:cNvPr id="208" name="Graphic 2698">
                <a:extLst>
                  <a:ext uri="{FF2B5EF4-FFF2-40B4-BE49-F238E27FC236}">
                    <a16:creationId xmlns:a16="http://schemas.microsoft.com/office/drawing/2014/main" id="{E3E81C63-0891-E9D3-BFBA-F70E1F3EEEC8}"/>
                  </a:ext>
                </a:extLst>
              </p:cNvPr>
              <p:cNvGrpSpPr/>
              <p:nvPr/>
            </p:nvGrpSpPr>
            <p:grpSpPr>
              <a:xfrm>
                <a:off x="6137909" y="3374040"/>
                <a:ext cx="8763" cy="4857"/>
                <a:chOff x="6137909" y="3374040"/>
                <a:chExt cx="8763" cy="4857"/>
              </a:xfrm>
              <a:solidFill>
                <a:srgbClr val="E5B553"/>
              </a:solidFill>
            </p:grpSpPr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7A7A9AE3-83C1-43BD-C692-7B88736C5985}"/>
                    </a:ext>
                  </a:extLst>
                </p:cNvPr>
                <p:cNvSpPr/>
                <p:nvPr/>
              </p:nvSpPr>
              <p:spPr>
                <a:xfrm>
                  <a:off x="6143243" y="3374802"/>
                  <a:ext cx="3429" cy="3428"/>
                </a:xfrm>
                <a:custGeom>
                  <a:avLst/>
                  <a:gdLst>
                    <a:gd name="connsiteX0" fmla="*/ 1715 w 3429"/>
                    <a:gd name="connsiteY0" fmla="*/ 3429 h 3428"/>
                    <a:gd name="connsiteX1" fmla="*/ 3429 w 3429"/>
                    <a:gd name="connsiteY1" fmla="*/ 1715 h 3428"/>
                    <a:gd name="connsiteX2" fmla="*/ 1715 w 3429"/>
                    <a:gd name="connsiteY2" fmla="*/ 0 h 3428"/>
                    <a:gd name="connsiteX3" fmla="*/ 0 w 3429"/>
                    <a:gd name="connsiteY3" fmla="*/ 1715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" h="3428">
                      <a:moveTo>
                        <a:pt x="1715" y="3429"/>
                      </a:moveTo>
                      <a:lnTo>
                        <a:pt x="3429" y="1715"/>
                      </a:lnTo>
                      <a:lnTo>
                        <a:pt x="1715" y="0"/>
                      </a:lnTo>
                      <a:lnTo>
                        <a:pt x="0" y="1715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2EA1D129-1910-E07A-82B2-88700993B25E}"/>
                    </a:ext>
                  </a:extLst>
                </p:cNvPr>
                <p:cNvSpPr/>
                <p:nvPr/>
              </p:nvSpPr>
              <p:spPr>
                <a:xfrm>
                  <a:off x="6137909" y="3374040"/>
                  <a:ext cx="4857" cy="4857"/>
                </a:xfrm>
                <a:custGeom>
                  <a:avLst/>
                  <a:gdLst>
                    <a:gd name="connsiteX0" fmla="*/ 2381 w 4857"/>
                    <a:gd name="connsiteY0" fmla="*/ 4858 h 4857"/>
                    <a:gd name="connsiteX1" fmla="*/ 4858 w 4857"/>
                    <a:gd name="connsiteY1" fmla="*/ 2477 h 4857"/>
                    <a:gd name="connsiteX2" fmla="*/ 2381 w 4857"/>
                    <a:gd name="connsiteY2" fmla="*/ 0 h 4857"/>
                    <a:gd name="connsiteX3" fmla="*/ 0 w 4857"/>
                    <a:gd name="connsiteY3" fmla="*/ 2477 h 4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" h="4857">
                      <a:moveTo>
                        <a:pt x="2381" y="4858"/>
                      </a:moveTo>
                      <a:lnTo>
                        <a:pt x="4858" y="2477"/>
                      </a:lnTo>
                      <a:lnTo>
                        <a:pt x="2381" y="0"/>
                      </a:lnTo>
                      <a:lnTo>
                        <a:pt x="0" y="2477"/>
                      </a:lnTo>
                      <a:close/>
                    </a:path>
                  </a:pathLst>
                </a:custGeom>
                <a:solidFill>
                  <a:srgbClr val="E5B5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th-TH" sz="1400" kern="0">
                    <a:solidFill>
                      <a:prstClr val="black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</p:grpSp>
      </p:grpSp>
      <p:pic>
        <p:nvPicPr>
          <p:cNvPr id="213" name="Picture 22" descr="Bullhorn free icon">
            <a:extLst>
              <a:ext uri="{FF2B5EF4-FFF2-40B4-BE49-F238E27FC236}">
                <a16:creationId xmlns:a16="http://schemas.microsoft.com/office/drawing/2014/main" id="{637FEEDF-C290-E84D-7C19-9DDB7F47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2" y="3146422"/>
            <a:ext cx="893142" cy="8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28" descr="Artistic Content Creator Icons 162926 Vector Art at Vecteezy">
            <a:extLst>
              <a:ext uri="{FF2B5EF4-FFF2-40B4-BE49-F238E27FC236}">
                <a16:creationId xmlns:a16="http://schemas.microsoft.com/office/drawing/2014/main" id="{2EDEF677-86FC-5916-449B-FBB1F6465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r="11554"/>
          <a:stretch/>
        </p:blipFill>
        <p:spPr bwMode="auto">
          <a:xfrm>
            <a:off x="286706" y="1420726"/>
            <a:ext cx="999806" cy="9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34" descr="Premium Vector | Bangkok thailand landmark logo banner">
            <a:extLst>
              <a:ext uri="{FF2B5EF4-FFF2-40B4-BE49-F238E27FC236}">
                <a16:creationId xmlns:a16="http://schemas.microsoft.com/office/drawing/2014/main" id="{3D6EE06C-C6A8-913B-6FEE-BB662971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1" y="5556859"/>
            <a:ext cx="967676" cy="86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36" descr="Ilustração De Mulheres Tailandesas Em Trajes Tradicionais Ilustração do  Vetor - Ilustração de forma, sudeste: 160099482">
            <a:extLst>
              <a:ext uri="{FF2B5EF4-FFF2-40B4-BE49-F238E27FC236}">
                <a16:creationId xmlns:a16="http://schemas.microsoft.com/office/drawing/2014/main" id="{FF22FA2C-7C61-ABD6-2CA8-6A248DDC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2" y="4559566"/>
            <a:ext cx="912464" cy="9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216" descr="Logo&#10;&#10;Description automatically generated">
            <a:extLst>
              <a:ext uri="{FF2B5EF4-FFF2-40B4-BE49-F238E27FC236}">
                <a16:creationId xmlns:a16="http://schemas.microsoft.com/office/drawing/2014/main" id="{B174E687-4B1A-ADCD-90A4-8C9BF659D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2557" b="22645"/>
          <a:stretch/>
        </p:blipFill>
        <p:spPr>
          <a:xfrm>
            <a:off x="8560526" y="1781421"/>
            <a:ext cx="1038097" cy="323117"/>
          </a:xfrm>
          <a:prstGeom prst="rect">
            <a:avLst/>
          </a:prstGeom>
        </p:spPr>
      </p:pic>
      <p:pic>
        <p:nvPicPr>
          <p:cNvPr id="218" name="Picture 217" descr="Logo&#10;&#10;Description automatically generated">
            <a:extLst>
              <a:ext uri="{FF2B5EF4-FFF2-40B4-BE49-F238E27FC236}">
                <a16:creationId xmlns:a16="http://schemas.microsoft.com/office/drawing/2014/main" id="{284C7F2B-2A9C-C572-42CA-53A108C13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2557" b="22645"/>
          <a:stretch/>
        </p:blipFill>
        <p:spPr>
          <a:xfrm>
            <a:off x="6866978" y="4562682"/>
            <a:ext cx="1038097" cy="323117"/>
          </a:xfrm>
          <a:prstGeom prst="rect">
            <a:avLst/>
          </a:prstGeom>
        </p:spPr>
      </p:pic>
      <p:pic>
        <p:nvPicPr>
          <p:cNvPr id="219" name="Picture 218" descr="Logo&#10;&#10;Description automatically generated">
            <a:extLst>
              <a:ext uri="{FF2B5EF4-FFF2-40B4-BE49-F238E27FC236}">
                <a16:creationId xmlns:a16="http://schemas.microsoft.com/office/drawing/2014/main" id="{7A043C87-3A68-559A-8448-C7C15876F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2557" b="22645"/>
          <a:stretch/>
        </p:blipFill>
        <p:spPr>
          <a:xfrm>
            <a:off x="6217124" y="3162055"/>
            <a:ext cx="1038097" cy="323117"/>
          </a:xfrm>
          <a:prstGeom prst="rect">
            <a:avLst/>
          </a:prstGeom>
        </p:spPr>
      </p:pic>
      <p:pic>
        <p:nvPicPr>
          <p:cNvPr id="220" name="Picture 219" descr="Logo&#10;&#10;Description automatically generated">
            <a:extLst>
              <a:ext uri="{FF2B5EF4-FFF2-40B4-BE49-F238E27FC236}">
                <a16:creationId xmlns:a16="http://schemas.microsoft.com/office/drawing/2014/main" id="{C444B5F1-0B99-7856-9343-5C7569928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2557" b="22645"/>
          <a:stretch/>
        </p:blipFill>
        <p:spPr>
          <a:xfrm>
            <a:off x="8805640" y="5986998"/>
            <a:ext cx="1038097" cy="323117"/>
          </a:xfrm>
          <a:prstGeom prst="rect">
            <a:avLst/>
          </a:prstGeom>
        </p:spPr>
      </p:pic>
      <p:sp>
        <p:nvSpPr>
          <p:cNvPr id="221" name="Google Shape;888;p5">
            <a:extLst>
              <a:ext uri="{FF2B5EF4-FFF2-40B4-BE49-F238E27FC236}">
                <a16:creationId xmlns:a16="http://schemas.microsoft.com/office/drawing/2014/main" id="{4BD99243-20AC-8476-5123-68B9208D3A2F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14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654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Reaping the Harvest :</a:t>
            </a:r>
            <a:r>
              <a:rPr lang="en-US" b="1" dirty="0">
                <a:latin typeface="Kanit" pitchFamily="2" charset="-34"/>
                <a:cs typeface="Kanit" pitchFamily="2" charset="-34"/>
              </a:rPr>
              <a:t> Science Parks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15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7CD99F-8B2E-4C68-B7F5-D63B4A45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762" y="4864423"/>
            <a:ext cx="2645069" cy="1433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A1AA1F8-64B2-E84C-CD19-B16D55885CB8}"/>
              </a:ext>
            </a:extLst>
          </p:cNvPr>
          <p:cNvGrpSpPr/>
          <p:nvPr/>
        </p:nvGrpSpPr>
        <p:grpSpPr>
          <a:xfrm>
            <a:off x="7047807" y="719294"/>
            <a:ext cx="5104581" cy="6070606"/>
            <a:chOff x="6701917" y="407113"/>
            <a:chExt cx="5105910" cy="607218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9C0CCF2-35C5-F700-74E1-EAD93B689FE2}"/>
                </a:ext>
              </a:extLst>
            </p:cNvPr>
            <p:cNvGrpSpPr/>
            <p:nvPr/>
          </p:nvGrpSpPr>
          <p:grpSpPr>
            <a:xfrm>
              <a:off x="6764768" y="407113"/>
              <a:ext cx="5043059" cy="6072187"/>
              <a:chOff x="4702302" y="603027"/>
              <a:chExt cx="5008950" cy="6072187"/>
            </a:xfrm>
          </p:grpSpPr>
          <p:grpSp>
            <p:nvGrpSpPr>
              <p:cNvPr id="76" name="Group 19">
                <a:extLst>
                  <a:ext uri="{FF2B5EF4-FFF2-40B4-BE49-F238E27FC236}">
                    <a16:creationId xmlns:a16="http://schemas.microsoft.com/office/drawing/2014/main" id="{BD442134-9CAC-B410-7F25-D0B5200F0C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02302" y="603027"/>
                <a:ext cx="3836988" cy="6072187"/>
                <a:chOff x="1786158" y="785794"/>
                <a:chExt cx="3837058" cy="6072206"/>
              </a:xfrm>
            </p:grpSpPr>
            <p:pic>
              <p:nvPicPr>
                <p:cNvPr id="84" name="Picture 2" descr="http://www.hyundai-motor.co.th/images/dealer_thai_map00.gif">
                  <a:extLst>
                    <a:ext uri="{FF2B5EF4-FFF2-40B4-BE49-F238E27FC236}">
                      <a16:creationId xmlns:a16="http://schemas.microsoft.com/office/drawing/2014/main" id="{21CC1A4F-19CD-E11D-D3DC-BC05135BC4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62000" contrast="14000"/>
                </a:blip>
                <a:srcRect/>
                <a:stretch>
                  <a:fillRect/>
                </a:stretch>
              </p:blipFill>
              <p:spPr bwMode="auto">
                <a:xfrm>
                  <a:off x="1786158" y="785794"/>
                  <a:ext cx="3837058" cy="607220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85" name="5-Point Star 10">
                  <a:extLst>
                    <a:ext uri="{FF2B5EF4-FFF2-40B4-BE49-F238E27FC236}">
                      <a16:creationId xmlns:a16="http://schemas.microsoft.com/office/drawing/2014/main" id="{456784EB-EE2B-3E90-4870-D9B67C410FB7}"/>
                    </a:ext>
                  </a:extLst>
                </p:cNvPr>
                <p:cNvSpPr/>
                <p:nvPr/>
              </p:nvSpPr>
              <p:spPr>
                <a:xfrm>
                  <a:off x="4032512" y="2243124"/>
                  <a:ext cx="214316" cy="21272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17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" name="5-Point Star 11">
                  <a:extLst>
                    <a:ext uri="{FF2B5EF4-FFF2-40B4-BE49-F238E27FC236}">
                      <a16:creationId xmlns:a16="http://schemas.microsoft.com/office/drawing/2014/main" id="{831235E4-9F20-D10F-88F0-FAFCDF624FED}"/>
                    </a:ext>
                  </a:extLst>
                </p:cNvPr>
                <p:cNvSpPr/>
                <p:nvPr/>
              </p:nvSpPr>
              <p:spPr>
                <a:xfrm>
                  <a:off x="2694224" y="1422383"/>
                  <a:ext cx="214317" cy="21272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17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" name="5-Point Star 18">
                  <a:extLst>
                    <a:ext uri="{FF2B5EF4-FFF2-40B4-BE49-F238E27FC236}">
                      <a16:creationId xmlns:a16="http://schemas.microsoft.com/office/drawing/2014/main" id="{3A4E6869-C057-62D9-1C4D-3D50873EC50F}"/>
                    </a:ext>
                  </a:extLst>
                </p:cNvPr>
                <p:cNvSpPr/>
                <p:nvPr/>
              </p:nvSpPr>
              <p:spPr>
                <a:xfrm>
                  <a:off x="3987681" y="2898746"/>
                  <a:ext cx="214316" cy="211138"/>
                </a:xfrm>
                <a:prstGeom prst="star5">
                  <a:avLst/>
                </a:prstGeom>
                <a:solidFill>
                  <a:srgbClr val="FFCCCC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17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29BC5787-25B7-4FD3-BCC0-749321CA8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76738" y="772742"/>
                <a:ext cx="1788133" cy="584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1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Northern Science Park </a:t>
                </a:r>
                <a:r>
                  <a:rPr kumimoji="0" lang="th-T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(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Chiangmai</a:t>
                </a:r>
                <a:r>
                  <a:rPr kumimoji="0" lang="th-T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)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endParaRPr>
              </a:p>
            </p:txBody>
          </p:sp>
          <p:sp>
            <p:nvSpPr>
              <p:cNvPr id="78" name="TextBox 22">
                <a:extLst>
                  <a:ext uri="{FF2B5EF4-FFF2-40B4-BE49-F238E27FC236}">
                    <a16:creationId xmlns:a16="http://schemas.microsoft.com/office/drawing/2014/main" id="{931FE7E0-C8BF-E08E-27CC-702418E33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9545" y="1411831"/>
                <a:ext cx="2561707" cy="584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1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Northeastern Science Park 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</a:br>
                <a:r>
                  <a:rPr kumimoji="0" lang="th-T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(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Khon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Kaen</a:t>
                </a:r>
                <a:r>
                  <a:rPr kumimoji="0" lang="th-T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)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endParaRPr>
              </a:p>
            </p:txBody>
          </p:sp>
          <p:sp>
            <p:nvSpPr>
              <p:cNvPr id="79" name="TextBox 23">
                <a:extLst>
                  <a:ext uri="{FF2B5EF4-FFF2-40B4-BE49-F238E27FC236}">
                    <a16:creationId xmlns:a16="http://schemas.microsoft.com/office/drawing/2014/main" id="{EE79192B-A15A-3C25-8C88-D560B8A3B8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9471" y="4511472"/>
                <a:ext cx="3189820" cy="338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1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Southern Science Park (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Songkla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)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endParaRPr>
              </a:p>
            </p:txBody>
          </p:sp>
          <p:sp>
            <p:nvSpPr>
              <p:cNvPr id="80" name="5-Point Star 27">
                <a:extLst>
                  <a:ext uri="{FF2B5EF4-FFF2-40B4-BE49-F238E27FC236}">
                    <a16:creationId xmlns:a16="http://schemas.microsoft.com/office/drawing/2014/main" id="{738192D0-2307-D74F-2480-E08A846C2208}"/>
                  </a:ext>
                </a:extLst>
              </p:cNvPr>
              <p:cNvSpPr/>
              <p:nvPr/>
            </p:nvSpPr>
            <p:spPr bwMode="auto">
              <a:xfrm>
                <a:off x="6734623" y="3337266"/>
                <a:ext cx="214312" cy="211137"/>
              </a:xfrm>
              <a:prstGeom prst="star5">
                <a:avLst/>
              </a:prstGeom>
              <a:solidFill>
                <a:srgbClr val="FFCCC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1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14BD7D0-B1E7-1CF5-51CC-73BADCB69B2B}"/>
                  </a:ext>
                </a:extLst>
              </p:cNvPr>
              <p:cNvSpPr txBox="1"/>
              <p:nvPr/>
            </p:nvSpPr>
            <p:spPr bwMode="auto">
              <a:xfrm>
                <a:off x="7078325" y="3459807"/>
                <a:ext cx="2321999" cy="58492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1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Tahoma" pitchFamily="34" charset="0"/>
                    <a:cs typeface="Quark" panose="02000000000000000000" pitchFamily="50" charset="-34"/>
                  </a:rPr>
                  <a:t>EECi :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Tahoma" pitchFamily="34" charset="0"/>
                    <a:cs typeface="Quark" panose="02000000000000000000" pitchFamily="50" charset="-34"/>
                  </a:rPr>
                  <a:t>Biopolis, </a:t>
                </a:r>
              </a:p>
              <a:p>
                <a:pPr marL="0" marR="0" lvl="0" indent="0" algn="l" defTabSz="9141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Tahoma" pitchFamily="34" charset="0"/>
                    <a:cs typeface="Quark" panose="02000000000000000000" pitchFamily="50" charset="-34"/>
                  </a:rPr>
                  <a:t>ARI Polis,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Tahoma" pitchFamily="34" charset="0"/>
                    <a:cs typeface="Quark" panose="02000000000000000000" pitchFamily="50" charset="-34"/>
                  </a:rPr>
                  <a:t>Spacepolis</a:t>
                </a:r>
                <a:endPara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-34"/>
                  <a:ea typeface="Tahoma" pitchFamily="34" charset="0"/>
                  <a:cs typeface="Quark" panose="02000000000000000000" pitchFamily="50" charset="-34"/>
                </a:endParaRPr>
              </a:p>
            </p:txBody>
          </p:sp>
          <p:sp>
            <p:nvSpPr>
              <p:cNvPr id="82" name="TextBox 22">
                <a:extLst>
                  <a:ext uri="{FF2B5EF4-FFF2-40B4-BE49-F238E27FC236}">
                    <a16:creationId xmlns:a16="http://schemas.microsoft.com/office/drawing/2014/main" id="{BD36D42D-D893-8D11-179B-6A1E135E2B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8325" y="2837413"/>
                <a:ext cx="2457277" cy="584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1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Lower Northeastern Science Park </a:t>
                </a:r>
                <a:r>
                  <a:rPr kumimoji="0" lang="th-T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(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n-ea"/>
                    <a:cs typeface="Quark" panose="02000000000000000000" pitchFamily="50" charset="-34"/>
                  </a:rPr>
                  <a:t>Nakhon Ratchasima) 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endParaRPr>
              </a:p>
            </p:txBody>
          </p:sp>
          <p:sp>
            <p:nvSpPr>
              <p:cNvPr id="83" name="5-Point Star 36">
                <a:extLst>
                  <a:ext uri="{FF2B5EF4-FFF2-40B4-BE49-F238E27FC236}">
                    <a16:creationId xmlns:a16="http://schemas.microsoft.com/office/drawing/2014/main" id="{87DB42E1-8788-73D0-57BF-0985D6A57AD9}"/>
                  </a:ext>
                </a:extLst>
              </p:cNvPr>
              <p:cNvSpPr/>
              <p:nvPr/>
            </p:nvSpPr>
            <p:spPr bwMode="auto">
              <a:xfrm>
                <a:off x="5734166" y="5496420"/>
                <a:ext cx="214312" cy="212725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1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D1CD41D-7148-F9B7-EF02-7EC9CFA0870F}"/>
                </a:ext>
              </a:extLst>
            </p:cNvPr>
            <p:cNvSpPr txBox="1"/>
            <p:nvPr/>
          </p:nvSpPr>
          <p:spPr>
            <a:xfrm>
              <a:off x="6701917" y="2947461"/>
              <a:ext cx="1232070" cy="1169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KMUTs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69202B6-A5F0-5C94-766B-C861FAE9BAEE}"/>
                </a:ext>
              </a:extLst>
            </p:cNvPr>
            <p:cNvSpPr txBox="1"/>
            <p:nvPr/>
          </p:nvSpPr>
          <p:spPr>
            <a:xfrm>
              <a:off x="7845326" y="968448"/>
              <a:ext cx="1232070" cy="160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MJU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MFU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PSRU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6A6EAF4-D0BA-DDAC-6B97-89C11E6477E9}"/>
                </a:ext>
              </a:extLst>
            </p:cNvPr>
            <p:cNvSpPr txBox="1"/>
            <p:nvPr/>
          </p:nvSpPr>
          <p:spPr>
            <a:xfrm>
              <a:off x="9239509" y="1627181"/>
              <a:ext cx="995963" cy="95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KKU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UBU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SUT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A223433-982A-AAC0-34D2-6F503BBA6850}"/>
                </a:ext>
              </a:extLst>
            </p:cNvPr>
            <p:cNvSpPr txBox="1"/>
            <p:nvPr/>
          </p:nvSpPr>
          <p:spPr>
            <a:xfrm>
              <a:off x="7436005" y="4561650"/>
              <a:ext cx="995963" cy="738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WU</a:t>
              </a:r>
            </a:p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TSU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CE48AB4-A761-FDF7-D539-25C483C28E59}"/>
                </a:ext>
              </a:extLst>
            </p:cNvPr>
            <p:cNvSpPr txBox="1"/>
            <p:nvPr/>
          </p:nvSpPr>
          <p:spPr>
            <a:xfrm>
              <a:off x="9401794" y="3700620"/>
              <a:ext cx="995963" cy="30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31" marR="0" lvl="0" indent="-230131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BUU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B9CA4EA-76A4-EC84-18F1-D05407FC3E0E}"/>
              </a:ext>
            </a:extLst>
          </p:cNvPr>
          <p:cNvSpPr txBox="1"/>
          <p:nvPr/>
        </p:nvSpPr>
        <p:spPr>
          <a:xfrm>
            <a:off x="216412" y="1250038"/>
            <a:ext cx="222468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0"/>
                <a:ea typeface="+mn-ea"/>
                <a:cs typeface="Quark" panose="02000000000000000000" pitchFamily="50" charset="0"/>
              </a:rPr>
              <a:t>Incubate &amp; accelerate the growth of 10,000 business enterprises, including:</a:t>
            </a:r>
          </a:p>
          <a:p>
            <a:pPr marL="285750" marR="0" lvl="0" indent="-285750" algn="l" defTabSz="91417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0"/>
                <a:ea typeface="+mn-ea"/>
                <a:cs typeface="Quark" panose="02000000000000000000" pitchFamily="50" charset="0"/>
              </a:rPr>
              <a:t>Startup</a:t>
            </a:r>
          </a:p>
          <a:p>
            <a:pPr marL="268288" marR="0" lvl="0" indent="-268288" algn="l" defTabSz="91417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0"/>
                <a:ea typeface="+mn-ea"/>
                <a:cs typeface="Quark" panose="02000000000000000000" pitchFamily="50" charset="0"/>
              </a:rPr>
              <a:t>Smart SME</a:t>
            </a:r>
          </a:p>
          <a:p>
            <a:pPr marL="268288" marR="0" lvl="0" indent="-268288" algn="l" defTabSz="91417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0"/>
                <a:ea typeface="+mn-ea"/>
                <a:cs typeface="Quark" panose="02000000000000000000" pitchFamily="50" charset="0"/>
              </a:rPr>
              <a:t>Community-Based Enterprises</a:t>
            </a:r>
          </a:p>
        </p:txBody>
      </p:sp>
      <p:sp>
        <p:nvSpPr>
          <p:cNvPr id="89" name="5-Point Star 11">
            <a:extLst>
              <a:ext uri="{FF2B5EF4-FFF2-40B4-BE49-F238E27FC236}">
                <a16:creationId xmlns:a16="http://schemas.microsoft.com/office/drawing/2014/main" id="{6321F887-B28F-17ED-0A1F-177C585544E3}"/>
              </a:ext>
            </a:extLst>
          </p:cNvPr>
          <p:cNvSpPr/>
          <p:nvPr/>
        </p:nvSpPr>
        <p:spPr bwMode="auto">
          <a:xfrm>
            <a:off x="8380247" y="3278908"/>
            <a:ext cx="215717" cy="21267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0" name="TextBox 22">
            <a:extLst>
              <a:ext uri="{FF2B5EF4-FFF2-40B4-BE49-F238E27FC236}">
                <a16:creationId xmlns:a16="http://schemas.microsoft.com/office/drawing/2014/main" id="{F43391A8-BC0C-418A-D996-1FB10672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948" y="2858754"/>
            <a:ext cx="2174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1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Thailand Science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ParK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0" marR="0" lvl="0" indent="0" algn="ctr" defTabSz="9141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(Pathum Thani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406E3A9-AB2B-D7F1-D487-1B809A9E6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22"/>
          <a:stretch/>
        </p:blipFill>
        <p:spPr>
          <a:xfrm>
            <a:off x="2369919" y="1041263"/>
            <a:ext cx="4700845" cy="356922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1E9D65D-7818-B0CD-80FC-E476FD116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802" y="4827337"/>
            <a:ext cx="2621507" cy="157290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0207D4A-8ECE-EA9F-F488-55E0A0242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95" y="4891937"/>
            <a:ext cx="2299307" cy="1406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CBBE23B-5366-862F-5D37-D1FB6DE3EFB4}"/>
              </a:ext>
            </a:extLst>
          </p:cNvPr>
          <p:cNvSpPr txBox="1"/>
          <p:nvPr/>
        </p:nvSpPr>
        <p:spPr>
          <a:xfrm>
            <a:off x="253967" y="6291754"/>
            <a:ext cx="196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Northern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Science Park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8BC8C74-7A76-F198-5AE9-9755E0682349}"/>
              </a:ext>
            </a:extLst>
          </p:cNvPr>
          <p:cNvSpPr txBox="1"/>
          <p:nvPr/>
        </p:nvSpPr>
        <p:spPr>
          <a:xfrm>
            <a:off x="2762488" y="6298355"/>
            <a:ext cx="196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Northeastern Science Park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EA5171-84A5-B4A7-35F2-D9AB349F9FFC}"/>
              </a:ext>
            </a:extLst>
          </p:cNvPr>
          <p:cNvSpPr txBox="1"/>
          <p:nvPr/>
        </p:nvSpPr>
        <p:spPr>
          <a:xfrm>
            <a:off x="5518375" y="6420568"/>
            <a:ext cx="19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EECi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02BF513-015F-A633-007C-141B5832B9DF}"/>
              </a:ext>
            </a:extLst>
          </p:cNvPr>
          <p:cNvSpPr/>
          <p:nvPr/>
        </p:nvSpPr>
        <p:spPr>
          <a:xfrm>
            <a:off x="2480971" y="1233075"/>
            <a:ext cx="2224681" cy="179273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North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Organic Food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Rice as a Commodity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  <a:sym typeface="Wingdings" panose="05000000000000000000" pitchFamily="2" charset="2"/>
              </a:rPr>
              <a:t> High Value-Added Products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  <a:sym typeface="Wingdings" panose="05000000000000000000" pitchFamily="2" charset="2"/>
              </a:rPr>
              <a:t>Wellness Tourism &amp; Creative Economy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  <a:sym typeface="Wingdings" panose="05000000000000000000" pitchFamily="2" charset="2"/>
              </a:rPr>
              <a:t>Digital Industry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37ABBB0-4C78-2992-4A46-F2B68D8E43FC}"/>
              </a:ext>
            </a:extLst>
          </p:cNvPr>
          <p:cNvSpPr/>
          <p:nvPr/>
        </p:nvSpPr>
        <p:spPr>
          <a:xfrm>
            <a:off x="4783248" y="3073614"/>
            <a:ext cx="2224681" cy="15368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South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Seafood/Halal Food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Rubber-Based Innovation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Tourism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1C6EBD8-9CF3-2962-B86F-98AF3B6545C7}"/>
              </a:ext>
            </a:extLst>
          </p:cNvPr>
          <p:cNvSpPr/>
          <p:nvPr/>
        </p:nvSpPr>
        <p:spPr>
          <a:xfrm>
            <a:off x="4783248" y="1232767"/>
            <a:ext cx="2224681" cy="1792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Central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Biopharmaceutical &amp; Medical Devices/Services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Future Mobility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Functional Ingredients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Smart Materials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F983DA-D44D-D57C-4253-57662FA08370}"/>
              </a:ext>
            </a:extLst>
          </p:cNvPr>
          <p:cNvSpPr/>
          <p:nvPr/>
        </p:nvSpPr>
        <p:spPr>
          <a:xfrm>
            <a:off x="2482926" y="3063756"/>
            <a:ext cx="2224681" cy="15368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Northeastern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Livestock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Biofuels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Functional Food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Manufacturing Technology (Electronics/Digital)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90BD515-9223-6A54-463B-1F1CD9B6AD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415" t="27666" r="13422" b="7982"/>
          <a:stretch/>
        </p:blipFill>
        <p:spPr>
          <a:xfrm>
            <a:off x="8982023" y="4906524"/>
            <a:ext cx="2893097" cy="149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6564AD38-FF84-1F8A-E3D2-B61533B5A24E}"/>
              </a:ext>
            </a:extLst>
          </p:cNvPr>
          <p:cNvSpPr txBox="1"/>
          <p:nvPr/>
        </p:nvSpPr>
        <p:spPr>
          <a:xfrm>
            <a:off x="9326539" y="6420568"/>
            <a:ext cx="23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Southern Science Park</a:t>
            </a:r>
          </a:p>
        </p:txBody>
      </p:sp>
    </p:spTree>
    <p:extLst>
      <p:ext uri="{BB962C8B-B14F-4D97-AF65-F5344CB8AC3E}">
        <p14:creationId xmlns:p14="http://schemas.microsoft.com/office/powerpoint/2010/main" val="3664472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4C0F02-13E8-DE4A-266E-0410B64654D4}"/>
              </a:ext>
            </a:extLst>
          </p:cNvPr>
          <p:cNvCxnSpPr>
            <a:cxnSpLocks/>
          </p:cNvCxnSpPr>
          <p:nvPr/>
        </p:nvCxnSpPr>
        <p:spPr>
          <a:xfrm>
            <a:off x="1017270" y="3577590"/>
            <a:ext cx="1008126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Sustainability with solid fill">
            <a:extLst>
              <a:ext uri="{FF2B5EF4-FFF2-40B4-BE49-F238E27FC236}">
                <a16:creationId xmlns:a16="http://schemas.microsoft.com/office/drawing/2014/main" id="{8D8E8230-D3CE-85F8-F3B5-C7819748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1715" y="1571214"/>
            <a:ext cx="2010595" cy="178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302F56-9368-0458-BB37-59E0BD89CBAB}"/>
              </a:ext>
            </a:extLst>
          </p:cNvPr>
          <p:cNvSpPr txBox="1"/>
          <p:nvPr/>
        </p:nvSpPr>
        <p:spPr>
          <a:xfrm>
            <a:off x="902970" y="3760711"/>
            <a:ext cx="10355580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10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HE&amp;I support to enable Thailand to achieve carbon neutrality and net zero emission </a:t>
            </a:r>
          </a:p>
        </p:txBody>
      </p:sp>
    </p:spTree>
    <p:extLst>
      <p:ext uri="{BB962C8B-B14F-4D97-AF65-F5344CB8AC3E}">
        <p14:creationId xmlns:p14="http://schemas.microsoft.com/office/powerpoint/2010/main" val="3903507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102867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2204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800" b="1" spc="10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HE&amp;I </a:t>
            </a:r>
            <a:r>
              <a:rPr lang="en-US" sz="2700" b="1" dirty="0">
                <a:latin typeface="Kanit" pitchFamily="2" charset="-34"/>
                <a:cs typeface="Kanit" pitchFamily="2" charset="-34"/>
              </a:rPr>
              <a:t>supporting Ecosystem 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to achieve </a:t>
            </a:r>
            <a:b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carbon neutrality and net zero emission of GHG 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C06BCD-592A-83A7-C4C1-1F558AF9A3CF}"/>
              </a:ext>
            </a:extLst>
          </p:cNvPr>
          <p:cNvSpPr/>
          <p:nvPr/>
        </p:nvSpPr>
        <p:spPr>
          <a:xfrm>
            <a:off x="-3" y="1115184"/>
            <a:ext cx="3152506" cy="57428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EFAC1-AD22-A68C-79E5-78B65CB85FDB}"/>
              </a:ext>
            </a:extLst>
          </p:cNvPr>
          <p:cNvSpPr txBox="1"/>
          <p:nvPr/>
        </p:nvSpPr>
        <p:spPr>
          <a:xfrm>
            <a:off x="6217" y="1201872"/>
            <a:ext cx="315250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Policy in action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444500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Innovation consortium for decarbonization</a:t>
            </a:r>
          </a:p>
          <a:p>
            <a:pPr marL="444500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Area-based initiative being collaborative with local industry 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Saraburi sandbox, Rayong sandbox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Maemoh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model</a:t>
            </a:r>
          </a:p>
          <a:p>
            <a:pPr marL="444500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NXPO, TSRI and PMU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co-develop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science research and innovation strategy</a:t>
            </a:r>
          </a:p>
          <a:p>
            <a:pPr marL="444500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Technology transfer mechanism and UNFCCC finance mechanisms</a:t>
            </a:r>
          </a:p>
          <a:p>
            <a:pPr marL="25876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SRI policy recommendation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: Partnership mechanism, technology transfer and development mechanism &amp;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finance support mechanism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F200D4-1D0D-7351-1D28-EC630CFE5A6D}"/>
              </a:ext>
            </a:extLst>
          </p:cNvPr>
          <p:cNvGrpSpPr/>
          <p:nvPr/>
        </p:nvGrpSpPr>
        <p:grpSpPr>
          <a:xfrm>
            <a:off x="3202268" y="1423431"/>
            <a:ext cx="9019481" cy="4756595"/>
            <a:chOff x="3202268" y="1423431"/>
            <a:chExt cx="9019481" cy="47565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648516-F87A-D811-DC67-1E4F10EF7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2268" y="1423431"/>
              <a:ext cx="9019481" cy="4756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B4F4FB-0EC2-8875-CB13-1B2108D2F620}"/>
                </a:ext>
              </a:extLst>
            </p:cNvPr>
            <p:cNvSpPr txBox="1"/>
            <p:nvPr/>
          </p:nvSpPr>
          <p:spPr>
            <a:xfrm>
              <a:off x="7159682" y="1481306"/>
              <a:ext cx="1266693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latin typeface="Quark" panose="02000000000000000000" pitchFamily="2" charset="0"/>
                  <a:cs typeface="Quark" panose="02000000000000000000" pitchFamily="2" charset="0"/>
                </a:rPr>
                <a:t>Research &amp;</a:t>
              </a:r>
            </a:p>
            <a:p>
              <a:pPr algn="ctr"/>
              <a:r>
                <a:rPr lang="en-US" sz="1050" dirty="0">
                  <a:solidFill>
                    <a:srgbClr val="C00000"/>
                  </a:solidFill>
                  <a:latin typeface="Quark" panose="02000000000000000000" pitchFamily="2" charset="0"/>
                  <a:cs typeface="Quark" panose="02000000000000000000" pitchFamily="2" charset="0"/>
                </a:rPr>
                <a:t>knowledge creation </a:t>
              </a:r>
              <a:endParaRPr lang="th-TH" sz="1050" dirty="0">
                <a:solidFill>
                  <a:srgbClr val="C00000"/>
                </a:solidFill>
                <a:latin typeface="Quark" panose="02000000000000000000" pitchFamily="2" charset="0"/>
                <a:cs typeface="Quark" panose="02000000000000000000" pitchFamily="2" charset="0"/>
              </a:endParaRPr>
            </a:p>
          </p:txBody>
        </p:sp>
      </p:grpSp>
      <p:sp>
        <p:nvSpPr>
          <p:cNvPr id="10" name="Google Shape;888;p5">
            <a:extLst>
              <a:ext uri="{FF2B5EF4-FFF2-40B4-BE49-F238E27FC236}">
                <a16:creationId xmlns:a16="http://schemas.microsoft.com/office/drawing/2014/main" id="{63A8CACA-4A25-B02C-35B6-91E5F04B6E49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7C59E0-7958-A9E7-2304-2F726B6AAA7B}"/>
              </a:ext>
            </a:extLst>
          </p:cNvPr>
          <p:cNvSpPr/>
          <p:nvPr/>
        </p:nvSpPr>
        <p:spPr>
          <a:xfrm>
            <a:off x="11167110" y="5829329"/>
            <a:ext cx="342900" cy="2514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783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6000" y="855328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-151403" y="-21233"/>
            <a:ext cx="104209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000" b="1" dirty="0">
                <a:latin typeface="Kanit" pitchFamily="2" charset="-34"/>
                <a:cs typeface="Kanit" pitchFamily="2" charset="-34"/>
              </a:rPr>
              <a:t>HE&amp;I support to enable Thailand </a:t>
            </a:r>
            <a:r>
              <a:rPr lang="en-US" b="1" dirty="0"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to achieve carbon neutrality and net zero emission of GHG </a:t>
            </a:r>
            <a:r>
              <a:rPr lang="en-US" sz="2000" b="1" dirty="0">
                <a:latin typeface="Kanit" pitchFamily="2" charset="-34"/>
                <a:cs typeface="Kanit" pitchFamily="2" charset="-34"/>
              </a:rPr>
              <a:t>(5-year plan)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487976-99DB-7DAC-8D34-4FA9FD6F7641}"/>
              </a:ext>
            </a:extLst>
          </p:cNvPr>
          <p:cNvSpPr/>
          <p:nvPr/>
        </p:nvSpPr>
        <p:spPr>
          <a:xfrm>
            <a:off x="463932" y="930790"/>
            <a:ext cx="2978642" cy="1201797"/>
          </a:xfrm>
          <a:prstGeom prst="roundRect">
            <a:avLst>
              <a:gd name="adj" fmla="val 6856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Net Zero Emission Goal (2065)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120 MtCO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e/Y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(dec</a:t>
            </a:r>
            <a:r>
              <a:rPr lang="en-US" sz="1800" dirty="0">
                <a:solidFill>
                  <a:prstClr val="white"/>
                </a:solidFill>
                <a:latin typeface="Quark" panose="02000000000000000000" pitchFamily="2" charset="0"/>
                <a:cs typeface="Quark" panose="02000000000000000000" pitchFamily="2" charset="0"/>
              </a:rPr>
              <a:t>rese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238 in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45 years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)*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39D4D1-10A7-D6BC-D8BD-A25175B4AE84}"/>
              </a:ext>
            </a:extLst>
          </p:cNvPr>
          <p:cNvSpPr/>
          <p:nvPr/>
        </p:nvSpPr>
        <p:spPr>
          <a:xfrm>
            <a:off x="463932" y="2276486"/>
            <a:ext cx="2978642" cy="900000"/>
          </a:xfrm>
          <a:prstGeom prst="roundRect">
            <a:avLst>
              <a:gd name="adj" fmla="val 6856"/>
            </a:avLst>
          </a:prstGeom>
          <a:solidFill>
            <a:srgbClr val="CDA3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Initiatives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 </a:t>
            </a:r>
            <a:r>
              <a:rPr lang="en-US" sz="1800" dirty="0">
                <a:solidFill>
                  <a:srgbClr val="0070C0"/>
                </a:solidFill>
                <a:latin typeface="Quark"/>
                <a:cs typeface="Quark" panose="02000000000000000000" pitchFamily="2" charset="0"/>
              </a:rPr>
              <a:t>decrease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 10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MtCO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e/Y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(</a:t>
            </a:r>
            <a:r>
              <a:rPr lang="en-US" sz="1400" dirty="0">
                <a:solidFill>
                  <a:prstClr val="black"/>
                </a:solidFill>
                <a:latin typeface="Quark"/>
                <a:cs typeface="Quark" panose="02000000000000000000" pitchFamily="2" charset="0"/>
              </a:rPr>
              <a:t>after the next 5 years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69E459-C6A6-14BC-24E6-47459551325D}"/>
              </a:ext>
            </a:extLst>
          </p:cNvPr>
          <p:cNvSpPr/>
          <p:nvPr/>
        </p:nvSpPr>
        <p:spPr>
          <a:xfrm>
            <a:off x="5673436" y="941118"/>
            <a:ext cx="1412932" cy="1201797"/>
          </a:xfrm>
          <a:prstGeom prst="roundRect">
            <a:avLst>
              <a:gd name="adj" fmla="val 6856"/>
            </a:avLst>
          </a:prstGeom>
          <a:solidFill>
            <a:srgbClr val="EED4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Energy Sector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250.77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MtCO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20877C-5329-AF27-FC38-BBC003EC2DC8}"/>
              </a:ext>
            </a:extLst>
          </p:cNvPr>
          <p:cNvSpPr/>
          <p:nvPr/>
        </p:nvSpPr>
        <p:spPr>
          <a:xfrm>
            <a:off x="7197388" y="938303"/>
            <a:ext cx="1217641" cy="1201797"/>
          </a:xfrm>
          <a:prstGeom prst="roundRect">
            <a:avLst>
              <a:gd name="adj" fmla="val 6856"/>
            </a:avLst>
          </a:prstGeom>
          <a:solidFill>
            <a:srgbClr val="EED4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Agricultural Sector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57.00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MtCO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040E6D-D821-02D6-73A2-589AEFA5DEB7}"/>
              </a:ext>
            </a:extLst>
          </p:cNvPr>
          <p:cNvSpPr/>
          <p:nvPr/>
        </p:nvSpPr>
        <p:spPr>
          <a:xfrm>
            <a:off x="10380518" y="933760"/>
            <a:ext cx="1217641" cy="1201797"/>
          </a:xfrm>
          <a:prstGeom prst="roundRect">
            <a:avLst>
              <a:gd name="adj" fmla="val 6856"/>
            </a:avLst>
          </a:prstGeom>
          <a:solidFill>
            <a:srgbClr val="EED4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Waste Management Sector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18.00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MtCO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3319A4-981A-C57C-81FF-49FCB88296D9}"/>
              </a:ext>
            </a:extLst>
          </p:cNvPr>
          <p:cNvSpPr/>
          <p:nvPr/>
        </p:nvSpPr>
        <p:spPr>
          <a:xfrm>
            <a:off x="8526049" y="927586"/>
            <a:ext cx="1743449" cy="1201797"/>
          </a:xfrm>
          <a:prstGeom prst="roundRect">
            <a:avLst>
              <a:gd name="adj" fmla="val 6856"/>
            </a:avLst>
          </a:prstGeom>
          <a:solidFill>
            <a:srgbClr val="EED4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Industrial Process Sector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32.00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MtCO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F1F44E-4EE6-B684-AB92-6E5FB8E74522}"/>
              </a:ext>
            </a:extLst>
          </p:cNvPr>
          <p:cNvSpPr/>
          <p:nvPr/>
        </p:nvSpPr>
        <p:spPr>
          <a:xfrm>
            <a:off x="3830174" y="2296142"/>
            <a:ext cx="2075381" cy="900000"/>
          </a:xfrm>
          <a:prstGeom prst="roundRect">
            <a:avLst>
              <a:gd name="adj" fmla="val 6856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3 Pilot Cities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Saraburi/Rayong/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Maemoh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Quark"/>
                <a:cs typeface="Quark" panose="02000000000000000000" pitchFamily="2" charset="0"/>
              </a:rPr>
              <a:t>(sandbox)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882225-75B1-6E10-888C-9EE44866FE94}"/>
              </a:ext>
            </a:extLst>
          </p:cNvPr>
          <p:cNvSpPr/>
          <p:nvPr/>
        </p:nvSpPr>
        <p:spPr>
          <a:xfrm>
            <a:off x="5992643" y="2285958"/>
            <a:ext cx="2075381" cy="900000"/>
          </a:xfrm>
          <a:prstGeom prst="roundRect">
            <a:avLst>
              <a:gd name="adj" fmla="val 6856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Green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Campus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A8795B-DB88-3D6E-8BF3-BB3B31A47B6B}"/>
              </a:ext>
            </a:extLst>
          </p:cNvPr>
          <p:cNvSpPr/>
          <p:nvPr/>
        </p:nvSpPr>
        <p:spPr>
          <a:xfrm>
            <a:off x="8201253" y="2286497"/>
            <a:ext cx="3368040" cy="900000"/>
          </a:xfrm>
          <a:prstGeom prst="roundRect">
            <a:avLst>
              <a:gd name="adj" fmla="val 6856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CVS &amp; HRD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(Carbon Verification Standard</a:t>
            </a: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&amp;Human Resource Development)</a:t>
            </a: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05FD9F-1BFE-94E3-A913-A5B708F31D04}"/>
              </a:ext>
            </a:extLst>
          </p:cNvPr>
          <p:cNvSpPr/>
          <p:nvPr/>
        </p:nvSpPr>
        <p:spPr>
          <a:xfrm>
            <a:off x="513737" y="3339183"/>
            <a:ext cx="2928837" cy="3273825"/>
          </a:xfrm>
          <a:prstGeom prst="roundRect">
            <a:avLst>
              <a:gd name="adj" fmla="val 6856"/>
            </a:avLst>
          </a:prstGeom>
          <a:solidFill>
            <a:srgbClr val="93B7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HESRI Support Program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917769-B981-A21E-2D1C-5D3E97312D11}"/>
              </a:ext>
            </a:extLst>
          </p:cNvPr>
          <p:cNvSpPr/>
          <p:nvPr/>
        </p:nvSpPr>
        <p:spPr>
          <a:xfrm>
            <a:off x="3830174" y="3339184"/>
            <a:ext cx="2162469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3 Low Carbon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Economic Zones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FD3B90-813A-3C4A-D8E1-35DD1A13AE7D}"/>
              </a:ext>
            </a:extLst>
          </p:cNvPr>
          <p:cNvSpPr/>
          <p:nvPr/>
        </p:nvSpPr>
        <p:spPr>
          <a:xfrm>
            <a:off x="6047073" y="3339184"/>
            <a:ext cx="2075381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80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Green Universities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35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UI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35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GreenMetric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35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Guidelines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)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4F47568-1ADB-5AC2-CE1A-25EEFBB27BF1}"/>
              </a:ext>
            </a:extLst>
          </p:cNvPr>
          <p:cNvSpPr/>
          <p:nvPr/>
        </p:nvSpPr>
        <p:spPr>
          <a:xfrm>
            <a:off x="9992732" y="3267404"/>
            <a:ext cx="1600421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100,000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Personnel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Via Training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e.g. Climate Action Academy</a:t>
            </a:r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99C4CCC-5623-29FB-D564-F0DC16A70B1C}"/>
              </a:ext>
            </a:extLst>
          </p:cNvPr>
          <p:cNvSpPr/>
          <p:nvPr/>
        </p:nvSpPr>
        <p:spPr>
          <a:xfrm>
            <a:off x="8263825" y="3283110"/>
            <a:ext cx="1600421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1,000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Green Experts/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Consultants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6EC8761-0A0F-85F4-9D01-3F36CBEB2953}"/>
              </a:ext>
            </a:extLst>
          </p:cNvPr>
          <p:cNvSpPr/>
          <p:nvPr/>
        </p:nvSpPr>
        <p:spPr>
          <a:xfrm>
            <a:off x="3830174" y="4392410"/>
            <a:ext cx="2162469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30 Climate Tech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Transfer programs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Global &amp; Local)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459867-CB43-28FB-B3DA-27AEAD322450}"/>
              </a:ext>
            </a:extLst>
          </p:cNvPr>
          <p:cNvSpPr/>
          <p:nvPr/>
        </p:nvSpPr>
        <p:spPr>
          <a:xfrm>
            <a:off x="6047073" y="4392410"/>
            <a:ext cx="2110621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400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Green Communities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363A9B-2DBB-9BE1-EC28-0110857C462D}"/>
              </a:ext>
            </a:extLst>
          </p:cNvPr>
          <p:cNvSpPr/>
          <p:nvPr/>
        </p:nvSpPr>
        <p:spPr>
          <a:xfrm>
            <a:off x="9980884" y="4305600"/>
            <a:ext cx="1600422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50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Green Tech Service Providers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(Business Development Service)</a:t>
            </a: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087A75-12EC-1749-7863-581964F9445C}"/>
              </a:ext>
            </a:extLst>
          </p:cNvPr>
          <p:cNvSpPr/>
          <p:nvPr/>
        </p:nvSpPr>
        <p:spPr>
          <a:xfrm>
            <a:off x="8263823" y="4330835"/>
            <a:ext cx="1600422" cy="900000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20 Registered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T-VER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VVB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(Validation/Verification Body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)</a:t>
            </a:r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1479781-0FAD-0CA4-7E01-9ECBF082984B}"/>
              </a:ext>
            </a:extLst>
          </p:cNvPr>
          <p:cNvSpPr/>
          <p:nvPr/>
        </p:nvSpPr>
        <p:spPr>
          <a:xfrm>
            <a:off x="3839738" y="5417562"/>
            <a:ext cx="4314052" cy="687816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10,000 Companies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- Green Improvement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by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-TAP, SUN,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TUni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/>
                <a:ea typeface="+mn-ea"/>
                <a:cs typeface="Quark" panose="02000000000000000000" pitchFamily="2" charset="0"/>
              </a:rPr>
              <a:t>ClinicTech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rk"/>
              <a:ea typeface="+mn-ea"/>
              <a:cs typeface="Quark" panose="020000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727CA93-9D1C-0942-947B-7A41C12FAC87}"/>
              </a:ext>
            </a:extLst>
          </p:cNvPr>
          <p:cNvSpPr/>
          <p:nvPr/>
        </p:nvSpPr>
        <p:spPr>
          <a:xfrm>
            <a:off x="8301570" y="5417562"/>
            <a:ext cx="3285272" cy="1195446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400 registered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T-VER Projects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302AAE-FD7C-2FD4-8131-45CA3A5BDF45}"/>
              </a:ext>
            </a:extLst>
          </p:cNvPr>
          <p:cNvSpPr/>
          <p:nvPr/>
        </p:nvSpPr>
        <p:spPr>
          <a:xfrm>
            <a:off x="3839738" y="6234545"/>
            <a:ext cx="4314052" cy="378464"/>
          </a:xfrm>
          <a:prstGeom prst="roundRect">
            <a:avLst>
              <a:gd name="adj" fmla="val 6856"/>
            </a:avLst>
          </a:prstGeom>
          <a:solidFill>
            <a:srgbClr val="DAE6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300 Companies –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Green Tech Adoption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FCCF699-3F2E-909D-D3B3-BFE5F5D36D67}"/>
              </a:ext>
            </a:extLst>
          </p:cNvPr>
          <p:cNvSpPr/>
          <p:nvPr/>
        </p:nvSpPr>
        <p:spPr>
          <a:xfrm>
            <a:off x="3785307" y="938303"/>
            <a:ext cx="1777109" cy="1201797"/>
          </a:xfrm>
          <a:prstGeom prst="roundRect">
            <a:avLst>
              <a:gd name="adj" fmla="val 6856"/>
            </a:avLst>
          </a:prstGeom>
          <a:solidFill>
            <a:srgbClr val="EED4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Quark" panose="02000000000000000000" pitchFamily="2" charset="0"/>
                <a:cs typeface="Quark" panose="02000000000000000000" pitchFamily="2" charset="0"/>
              </a:rPr>
              <a:t>C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urrent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Total </a:t>
            </a:r>
            <a:r>
              <a:rPr lang="en-US" sz="1800" b="1" dirty="0">
                <a:solidFill>
                  <a:prstClr val="black"/>
                </a:solidFill>
                <a:latin typeface="Quark" panose="02000000000000000000" pitchFamily="2" charset="0"/>
                <a:cs typeface="Quark" panose="02000000000000000000" pitchFamily="2" charset="0"/>
              </a:rPr>
              <a:t>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mission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358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MtCO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(2020)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5FB6AF-A0C7-1CE9-8A26-DD8DE8AFF095}"/>
              </a:ext>
            </a:extLst>
          </p:cNvPr>
          <p:cNvGrpSpPr/>
          <p:nvPr/>
        </p:nvGrpSpPr>
        <p:grpSpPr>
          <a:xfrm>
            <a:off x="1130816" y="5596485"/>
            <a:ext cx="1694677" cy="521329"/>
            <a:chOff x="9944343" y="119437"/>
            <a:chExt cx="2147968" cy="665456"/>
          </a:xfrm>
        </p:grpSpPr>
        <p:pic>
          <p:nvPicPr>
            <p:cNvPr id="30" name="Picture 2" descr="สอวช. ส่งโลโก้ใหม่ หลังรีแบรนด์ตามกระทรวง อว. –  สำนักงานสภานโยบายการอุดมศึกษา วิทยาศาสตร์ วิจัยและนวัตกรรมแห่งชาติ">
              <a:extLst>
                <a:ext uri="{FF2B5EF4-FFF2-40B4-BE49-F238E27FC236}">
                  <a16:creationId xmlns:a16="http://schemas.microsoft.com/office/drawing/2014/main" id="{289FCD00-3D35-3348-D7E7-4B487C14A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783" y="148751"/>
              <a:ext cx="1428528" cy="636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ข้อมูลหน่วยงาน - เครื่องหมายราชการ และ ตราสัญลักษณ์กระทรวง">
              <a:extLst>
                <a:ext uri="{FF2B5EF4-FFF2-40B4-BE49-F238E27FC236}">
                  <a16:creationId xmlns:a16="http://schemas.microsoft.com/office/drawing/2014/main" id="{0C60AFB8-54C6-3D11-A895-C27746600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4343" y="119437"/>
              <a:ext cx="605099" cy="605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E048FDE-EC9D-3002-C254-A85E27162B39}"/>
              </a:ext>
            </a:extLst>
          </p:cNvPr>
          <p:cNvSpPr txBox="1"/>
          <p:nvPr/>
        </p:nvSpPr>
        <p:spPr>
          <a:xfrm>
            <a:off x="89538" y="6652775"/>
            <a:ext cx="95566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prstClr val="black"/>
                </a:solidFill>
                <a:latin typeface="Quark" panose="02000000000000000000" pitchFamily="2" charset="0"/>
                <a:cs typeface="Quark" panose="02000000000000000000" pitchFamily="2" charset="0"/>
              </a:rPr>
              <a:t>*Source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: Office of Natural </a:t>
            </a:r>
            <a:r>
              <a:rPr lang="en-US" sz="1050" dirty="0">
                <a:solidFill>
                  <a:prstClr val="black"/>
                </a:solidFill>
                <a:latin typeface="Quark" panose="02000000000000000000" pitchFamily="2" charset="0"/>
                <a:cs typeface="Quark" panose="02000000000000000000" pitchFamily="2" charset="0"/>
              </a:rPr>
              <a:t>R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esources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 and Environmental Policy and Planning</a:t>
            </a:r>
            <a:r>
              <a:rPr lang="th-TH" sz="1050" dirty="0">
                <a:solidFill>
                  <a:prstClr val="black"/>
                </a:solidFill>
                <a:latin typeface="Quark" panose="02000000000000000000" pitchFamily="2" charset="0"/>
                <a:cs typeface="Quark" panose="02000000000000000000" pitchFamily="2" charset="0"/>
              </a:rPr>
              <a:t>, </a:t>
            </a: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2565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03D7EC-320E-7EE5-6188-F8DD60253DDC}"/>
              </a:ext>
            </a:extLst>
          </p:cNvPr>
          <p:cNvGrpSpPr/>
          <p:nvPr/>
        </p:nvGrpSpPr>
        <p:grpSpPr>
          <a:xfrm>
            <a:off x="3770597" y="2240025"/>
            <a:ext cx="4914432" cy="506116"/>
            <a:chOff x="3770597" y="1897125"/>
            <a:chExt cx="4914432" cy="506116"/>
          </a:xfrm>
        </p:grpSpPr>
        <p:pic>
          <p:nvPicPr>
            <p:cNvPr id="34" name="Graphic 33" descr="Badge 1 outline">
              <a:extLst>
                <a:ext uri="{FF2B5EF4-FFF2-40B4-BE49-F238E27FC236}">
                  <a16:creationId xmlns:a16="http://schemas.microsoft.com/office/drawing/2014/main" id="{C3378866-34CF-0CE7-1C2E-BA9CCF6E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70597" y="1929472"/>
              <a:ext cx="466618" cy="466618"/>
            </a:xfrm>
            <a:prstGeom prst="rect">
              <a:avLst/>
            </a:prstGeom>
          </p:spPr>
        </p:pic>
        <p:pic>
          <p:nvPicPr>
            <p:cNvPr id="35" name="Graphic 34" descr="Badge outline">
              <a:extLst>
                <a:ext uri="{FF2B5EF4-FFF2-40B4-BE49-F238E27FC236}">
                  <a16:creationId xmlns:a16="http://schemas.microsoft.com/office/drawing/2014/main" id="{0253BE61-0AE8-D9B5-39E4-C53197424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09670" y="1899241"/>
              <a:ext cx="504000" cy="504000"/>
            </a:xfrm>
            <a:prstGeom prst="rect">
              <a:avLst/>
            </a:prstGeom>
          </p:spPr>
        </p:pic>
        <p:pic>
          <p:nvPicPr>
            <p:cNvPr id="36" name="Graphic 35" descr="Badge 3 outline">
              <a:extLst>
                <a:ext uri="{FF2B5EF4-FFF2-40B4-BE49-F238E27FC236}">
                  <a16:creationId xmlns:a16="http://schemas.microsoft.com/office/drawing/2014/main" id="{0541F8BB-9D61-F85E-FF8C-EA9C8E5E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181029" y="1897125"/>
              <a:ext cx="504000" cy="5040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11DCDE6-F0DA-920F-D1F3-D141B66B7051}"/>
              </a:ext>
            </a:extLst>
          </p:cNvPr>
          <p:cNvSpPr txBox="1"/>
          <p:nvPr/>
        </p:nvSpPr>
        <p:spPr>
          <a:xfrm>
            <a:off x="10623592" y="608364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4000" b="1">
              <a:highlight>
                <a:srgbClr val="FFFF00"/>
              </a:highlight>
            </a:endParaRPr>
          </a:p>
        </p:txBody>
      </p:sp>
      <p:sp>
        <p:nvSpPr>
          <p:cNvPr id="38" name="Google Shape;888;p5">
            <a:extLst>
              <a:ext uri="{FF2B5EF4-FFF2-40B4-BE49-F238E27FC236}">
                <a16:creationId xmlns:a16="http://schemas.microsoft.com/office/drawing/2014/main" id="{EF3EB926-2C1E-4886-A2E6-F3D2573F419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18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454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000" y="880343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-25012" y="70711"/>
            <a:ext cx="1220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Circular Economy Innovation Ecosystem: Vision 2030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The National Higher Education, Science, Research and Innovation Policy Council (Policy Council)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CE697B-3482-2707-29FC-E57ED9AD0AC1}"/>
              </a:ext>
            </a:extLst>
          </p:cNvPr>
          <p:cNvSpPr/>
          <p:nvPr/>
        </p:nvSpPr>
        <p:spPr>
          <a:xfrm>
            <a:off x="54430" y="1099891"/>
            <a:ext cx="12062516" cy="5758109"/>
          </a:xfrm>
          <a:prstGeom prst="rect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237721-ED3E-3BBD-136A-6CD114105188}"/>
              </a:ext>
            </a:extLst>
          </p:cNvPr>
          <p:cNvGrpSpPr/>
          <p:nvPr/>
        </p:nvGrpSpPr>
        <p:grpSpPr>
          <a:xfrm>
            <a:off x="534830" y="1215707"/>
            <a:ext cx="10675167" cy="2887890"/>
            <a:chOff x="83912" y="1132164"/>
            <a:chExt cx="10675167" cy="2887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2DF14A-F83A-480F-8905-81EA0D36D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46" t="16385" r="61923" b="5678"/>
            <a:stretch/>
          </p:blipFill>
          <p:spPr>
            <a:xfrm>
              <a:off x="8703734" y="1132164"/>
              <a:ext cx="2055345" cy="2887890"/>
            </a:xfrm>
            <a:prstGeom prst="rect">
              <a:avLst/>
            </a:prstGeom>
          </p:spPr>
        </p:pic>
        <p:pic>
          <p:nvPicPr>
            <p:cNvPr id="13" name="Graphic 12" descr="Play with solid fill">
              <a:extLst>
                <a:ext uri="{FF2B5EF4-FFF2-40B4-BE49-F238E27FC236}">
                  <a16:creationId xmlns:a16="http://schemas.microsoft.com/office/drawing/2014/main" id="{8FE03A2C-4D73-FE55-B638-743969A4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61078" y="2485991"/>
              <a:ext cx="814679" cy="814679"/>
            </a:xfrm>
            <a:prstGeom prst="rect">
              <a:avLst/>
            </a:prstGeom>
          </p:spPr>
        </p:pic>
        <p:pic>
          <p:nvPicPr>
            <p:cNvPr id="14" name="Picture 13" descr="Diagram, text&#10;&#10;Description automatically generated">
              <a:extLst>
                <a:ext uri="{FF2B5EF4-FFF2-40B4-BE49-F238E27FC236}">
                  <a16:creationId xmlns:a16="http://schemas.microsoft.com/office/drawing/2014/main" id="{CE5019A7-940E-5522-FC31-051C1EA23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67" b="13015"/>
            <a:stretch/>
          </p:blipFill>
          <p:spPr>
            <a:xfrm>
              <a:off x="4262145" y="1952737"/>
              <a:ext cx="3354976" cy="1881188"/>
            </a:xfrm>
            <a:prstGeom prst="rect">
              <a:avLst/>
            </a:prstGeom>
          </p:spPr>
        </p:pic>
        <p:pic>
          <p:nvPicPr>
            <p:cNvPr id="15" name="Picture 4" descr="BCG Economy นโยบายกระตุกเศรษฐกิจที่ภาคปศุสัตว์ ทั้งระบบต้องขับเคลื่อน">
              <a:extLst>
                <a:ext uri="{FF2B5EF4-FFF2-40B4-BE49-F238E27FC236}">
                  <a16:creationId xmlns:a16="http://schemas.microsoft.com/office/drawing/2014/main" id="{74106276-6528-5BDF-2E8C-9A3085E2F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2" y="1952737"/>
              <a:ext cx="3211850" cy="1798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53DBE1B-92A1-BBCC-4B4D-A7ABB3F1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68825" y="2527267"/>
              <a:ext cx="814679" cy="814679"/>
            </a:xfrm>
            <a:prstGeom prst="rect">
              <a:avLst/>
            </a:prstGeom>
          </p:spPr>
        </p:pic>
      </p:grpSp>
      <p:pic>
        <p:nvPicPr>
          <p:cNvPr id="17" name="Graphic 16" descr="Play with solid fill">
            <a:extLst>
              <a:ext uri="{FF2B5EF4-FFF2-40B4-BE49-F238E27FC236}">
                <a16:creationId xmlns:a16="http://schemas.microsoft.com/office/drawing/2014/main" id="{1BBE8AF9-C44A-27E3-E48A-73CEF03E7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831333" y="4104710"/>
            <a:ext cx="814679" cy="8146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E9E44DD-04BF-E78C-7970-0E8AFDF50560}"/>
              </a:ext>
            </a:extLst>
          </p:cNvPr>
          <p:cNvGrpSpPr/>
          <p:nvPr/>
        </p:nvGrpSpPr>
        <p:grpSpPr>
          <a:xfrm>
            <a:off x="452634" y="4848713"/>
            <a:ext cx="11346225" cy="513566"/>
            <a:chOff x="7053234" y="4717679"/>
            <a:chExt cx="11346225" cy="7408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DFBEEBD-6937-A20F-BAD1-0698F70AFF69}"/>
                </a:ext>
              </a:extLst>
            </p:cNvPr>
            <p:cNvGrpSpPr/>
            <p:nvPr/>
          </p:nvGrpSpPr>
          <p:grpSpPr>
            <a:xfrm>
              <a:off x="10339395" y="4717679"/>
              <a:ext cx="8060064" cy="488253"/>
              <a:chOff x="10339395" y="4717679"/>
              <a:chExt cx="8060064" cy="48825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C78E85A-115B-D2A7-A71C-6628458C4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196" t="18736" r="3803" b="76920"/>
              <a:stretch/>
            </p:blipFill>
            <p:spPr>
              <a:xfrm>
                <a:off x="17885260" y="4717679"/>
                <a:ext cx="514199" cy="461665"/>
              </a:xfrm>
              <a:prstGeom prst="rect">
                <a:avLst/>
              </a:prstGeom>
            </p:spPr>
          </p:pic>
          <p:pic>
            <p:nvPicPr>
              <p:cNvPr id="29" name="Picture 2" descr="บพข. เปิดรับข้อเสนอโครงการ ปีงบประมาณ 2564  แผนงานการพัฒนาอุตสาหกรรมระบบคมนาคมแห่งอนาคต รอบที่ 2 | ส่วนบริหารงานวิจัย  สถาบันวิจัยและนวัตกรรม มหาวิทยาลัยแม่ฟ้าหลวง">
                <a:extLst>
                  <a:ext uri="{FF2B5EF4-FFF2-40B4-BE49-F238E27FC236}">
                    <a16:creationId xmlns:a16="http://schemas.microsoft.com/office/drawing/2014/main" id="{B443DA76-231B-7612-8189-F34B58199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9395" y="4811301"/>
                <a:ext cx="714953" cy="357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8" descr="สมาคมเครือข่ายโกลบอลคอมแพ็ก (Global Compact Network Association)">
                <a:extLst>
                  <a:ext uri="{FF2B5EF4-FFF2-40B4-BE49-F238E27FC236}">
                    <a16:creationId xmlns:a16="http://schemas.microsoft.com/office/drawing/2014/main" id="{5C47068A-BE0C-70BD-32FD-0C3462BD28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91245" y="4779655"/>
                <a:ext cx="1274733" cy="426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5A57BB-36E4-A278-C587-B737A98A3EF5}"/>
                </a:ext>
              </a:extLst>
            </p:cNvPr>
            <p:cNvGrpSpPr/>
            <p:nvPr/>
          </p:nvGrpSpPr>
          <p:grpSpPr>
            <a:xfrm>
              <a:off x="7735898" y="4816248"/>
              <a:ext cx="9352429" cy="410022"/>
              <a:chOff x="7616396" y="4816248"/>
              <a:chExt cx="9352429" cy="41002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8AED3A-92E7-E946-0FBB-722781CBFFD6}"/>
                  </a:ext>
                </a:extLst>
              </p:cNvPr>
              <p:cNvSpPr txBox="1"/>
              <p:nvPr/>
            </p:nvSpPr>
            <p:spPr>
              <a:xfrm>
                <a:off x="7616396" y="4826160"/>
                <a:ext cx="35831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Kanit" panose="00000500000000000000" pitchFamily="2" charset="-34"/>
                    <a:ea typeface="+mn-ea"/>
                    <a:cs typeface="Kanit" panose="00000500000000000000" pitchFamily="2" charset="-34"/>
                  </a:rPr>
                  <a:t>CE Solution Platform </a:t>
                </a:r>
                <a:endPara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Kanit" panose="00000500000000000000" pitchFamily="2" charset="-34"/>
                  <a:ea typeface="+mn-ea"/>
                  <a:cs typeface="Kanit" panose="00000500000000000000" pitchFamily="2" charset="-34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B26C5B-CB19-548D-993F-8F73D074FE76}"/>
                  </a:ext>
                </a:extLst>
              </p:cNvPr>
              <p:cNvSpPr txBox="1"/>
              <p:nvPr/>
            </p:nvSpPr>
            <p:spPr>
              <a:xfrm>
                <a:off x="13018796" y="4816248"/>
                <a:ext cx="39500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Kanit" panose="00000500000000000000" pitchFamily="2" charset="-34"/>
                    <a:ea typeface="+mn-ea"/>
                    <a:cs typeface="Kanit" panose="00000500000000000000" pitchFamily="2" charset="-34"/>
                  </a:rPr>
                  <a:t>Circular Design Platform</a:t>
                </a:r>
                <a:endPara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Kanit" panose="00000500000000000000" pitchFamily="2" charset="-34"/>
                  <a:ea typeface="+mn-ea"/>
                  <a:cs typeface="Kanit" panose="00000500000000000000" pitchFamily="2" charset="-34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A5D2-DD5F-0A6B-289D-F12CCD8A40AD}"/>
                </a:ext>
              </a:extLst>
            </p:cNvPr>
            <p:cNvGrpSpPr/>
            <p:nvPr/>
          </p:nvGrpSpPr>
          <p:grpSpPr>
            <a:xfrm>
              <a:off x="7053234" y="4749478"/>
              <a:ext cx="6062833" cy="709009"/>
              <a:chOff x="7053234" y="4749478"/>
              <a:chExt cx="6062833" cy="709009"/>
            </a:xfrm>
          </p:grpSpPr>
          <p:pic>
            <p:nvPicPr>
              <p:cNvPr id="23" name="Graphic 22" descr="Lightbulb and gear outline">
                <a:extLst>
                  <a:ext uri="{FF2B5EF4-FFF2-40B4-BE49-F238E27FC236}">
                    <a16:creationId xmlns:a16="http://schemas.microsoft.com/office/drawing/2014/main" id="{C637B9D3-0C80-3C71-9F82-3665D8F2A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053234" y="4775823"/>
                <a:ext cx="682664" cy="682664"/>
              </a:xfrm>
              <a:prstGeom prst="rect">
                <a:avLst/>
              </a:prstGeom>
            </p:spPr>
          </p:pic>
          <p:pic>
            <p:nvPicPr>
              <p:cNvPr id="25" name="Graphic 24" descr="Thought bubble outline">
                <a:extLst>
                  <a:ext uri="{FF2B5EF4-FFF2-40B4-BE49-F238E27FC236}">
                    <a16:creationId xmlns:a16="http://schemas.microsoft.com/office/drawing/2014/main" id="{E2114011-E46E-A628-FFD4-972E3350D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2407058" y="4749478"/>
                <a:ext cx="709009" cy="709009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8C2B41-57BC-44A7-E530-8FB42D8241B1}"/>
              </a:ext>
            </a:extLst>
          </p:cNvPr>
          <p:cNvGrpSpPr/>
          <p:nvPr/>
        </p:nvGrpSpPr>
        <p:grpSpPr>
          <a:xfrm>
            <a:off x="379854" y="1287779"/>
            <a:ext cx="8576017" cy="498992"/>
            <a:chOff x="379854" y="1703210"/>
            <a:chExt cx="8576017" cy="4989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57CFC59-9FE7-B38C-787E-E4BE1A64CF60}"/>
                </a:ext>
              </a:extLst>
            </p:cNvPr>
            <p:cNvGrpSpPr/>
            <p:nvPr/>
          </p:nvGrpSpPr>
          <p:grpSpPr>
            <a:xfrm>
              <a:off x="834566" y="1740917"/>
              <a:ext cx="6995486" cy="445340"/>
              <a:chOff x="834566" y="1740917"/>
              <a:chExt cx="6995486" cy="44534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6B0078-35A5-9D4B-3B84-A4346CAECB02}"/>
                  </a:ext>
                </a:extLst>
              </p:cNvPr>
              <p:cNvSpPr txBox="1"/>
              <p:nvPr/>
            </p:nvSpPr>
            <p:spPr>
              <a:xfrm>
                <a:off x="834566" y="1740917"/>
                <a:ext cx="381150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Kanit" panose="00000500000000000000" pitchFamily="2" charset="-34"/>
                    <a:ea typeface="+mn-ea"/>
                    <a:cs typeface="Kanit" panose="00000500000000000000" pitchFamily="2" charset="-34"/>
                  </a:rPr>
                  <a:t>National Policy</a:t>
                </a:r>
                <a:endPara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Kanit" panose="00000500000000000000" pitchFamily="2" charset="-34"/>
                  <a:ea typeface="+mn-ea"/>
                  <a:cs typeface="Kanit" panose="00000500000000000000" pitchFamily="2" charset="-34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DFB1FF-F484-CE87-16B4-5895ADA94C79}"/>
                  </a:ext>
                </a:extLst>
              </p:cNvPr>
              <p:cNvSpPr txBox="1"/>
              <p:nvPr/>
            </p:nvSpPr>
            <p:spPr>
              <a:xfrm>
                <a:off x="4246930" y="1755370"/>
                <a:ext cx="358312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Kanit" panose="00000500000000000000" pitchFamily="2" charset="-34"/>
                    <a:ea typeface="+mn-ea"/>
                    <a:cs typeface="Kanit" panose="00000500000000000000" pitchFamily="2" charset="-34"/>
                  </a:rPr>
                  <a:t>BCG Model</a:t>
                </a:r>
                <a:endParaRPr kumimoji="0" lang="th-TH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Kanit" panose="00000500000000000000" pitchFamily="2" charset="-34"/>
                  <a:ea typeface="+mn-ea"/>
                  <a:cs typeface="Kanit" panose="00000500000000000000" pitchFamily="2" charset="-34"/>
                </a:endParaRPr>
              </a:p>
            </p:txBody>
          </p:sp>
        </p:grpSp>
        <p:pic>
          <p:nvPicPr>
            <p:cNvPr id="33" name="Graphic 32" descr="Badge with solid fill">
              <a:extLst>
                <a:ext uri="{FF2B5EF4-FFF2-40B4-BE49-F238E27FC236}">
                  <a16:creationId xmlns:a16="http://schemas.microsoft.com/office/drawing/2014/main" id="{58774FF7-B80D-CCE5-EFBF-407D97056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41012" y="1723946"/>
              <a:ext cx="432000" cy="432000"/>
            </a:xfrm>
            <a:prstGeom prst="rect">
              <a:avLst/>
            </a:prstGeom>
          </p:spPr>
        </p:pic>
        <p:pic>
          <p:nvPicPr>
            <p:cNvPr id="34" name="Graphic 33" descr="Badge 3 with solid fill">
              <a:extLst>
                <a:ext uri="{FF2B5EF4-FFF2-40B4-BE49-F238E27FC236}">
                  <a16:creationId xmlns:a16="http://schemas.microsoft.com/office/drawing/2014/main" id="{FF7C1B6B-A468-6255-8E06-DEDAFBD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523871" y="1770202"/>
              <a:ext cx="432000" cy="432000"/>
            </a:xfrm>
            <a:prstGeom prst="rect">
              <a:avLst/>
            </a:prstGeom>
          </p:spPr>
        </p:pic>
        <p:pic>
          <p:nvPicPr>
            <p:cNvPr id="35" name="Graphic 34" descr="Badge 1 with solid fill">
              <a:extLst>
                <a:ext uri="{FF2B5EF4-FFF2-40B4-BE49-F238E27FC236}">
                  <a16:creationId xmlns:a16="http://schemas.microsoft.com/office/drawing/2014/main" id="{504CEF3E-7A8B-C7BB-28AE-D1296FAD9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79854" y="1703210"/>
              <a:ext cx="432000" cy="432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883FF2-44B8-2D9E-88CF-8EA08406EB17}"/>
              </a:ext>
            </a:extLst>
          </p:cNvPr>
          <p:cNvGrpSpPr/>
          <p:nvPr/>
        </p:nvGrpSpPr>
        <p:grpSpPr>
          <a:xfrm>
            <a:off x="4907003" y="4165159"/>
            <a:ext cx="5013407" cy="432000"/>
            <a:chOff x="5098838" y="4602070"/>
            <a:chExt cx="5013407" cy="432000"/>
          </a:xfrm>
        </p:grpSpPr>
        <p:pic>
          <p:nvPicPr>
            <p:cNvPr id="39" name="Graphic 38" descr="Badge 4 with solid fill">
              <a:extLst>
                <a:ext uri="{FF2B5EF4-FFF2-40B4-BE49-F238E27FC236}">
                  <a16:creationId xmlns:a16="http://schemas.microsoft.com/office/drawing/2014/main" id="{0607A6AC-D481-F091-774D-55D8D3C1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098838" y="4602070"/>
              <a:ext cx="432000" cy="4320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324974-60B1-D7ED-0464-54E5077AFB3E}"/>
                </a:ext>
              </a:extLst>
            </p:cNvPr>
            <p:cNvSpPr txBox="1"/>
            <p:nvPr/>
          </p:nvSpPr>
          <p:spPr>
            <a:xfrm>
              <a:off x="5431387" y="4602070"/>
              <a:ext cx="46808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Kanit" panose="00000500000000000000" pitchFamily="2" charset="-34"/>
                  <a:ea typeface="+mn-ea"/>
                  <a:cs typeface="Kanit" panose="00000500000000000000" pitchFamily="2" charset="-34"/>
                </a:rPr>
                <a:t>Implementation platform</a:t>
              </a:r>
              <a:endPara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37ACCAD-854E-0B1B-147F-45974D721B4F}"/>
              </a:ext>
            </a:extLst>
          </p:cNvPr>
          <p:cNvSpPr/>
          <p:nvPr/>
        </p:nvSpPr>
        <p:spPr>
          <a:xfrm>
            <a:off x="291054" y="4767486"/>
            <a:ext cx="11650575" cy="2049873"/>
          </a:xfrm>
          <a:prstGeom prst="rect">
            <a:avLst/>
          </a:prstGeom>
          <a:noFill/>
          <a:ln w="38100" cmpd="thinThick">
            <a:solidFill>
              <a:srgbClr val="345C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A3B4E-C471-F559-6534-A6E1AB836F1E}"/>
              </a:ext>
            </a:extLst>
          </p:cNvPr>
          <p:cNvSpPr txBox="1"/>
          <p:nvPr/>
        </p:nvSpPr>
        <p:spPr>
          <a:xfrm>
            <a:off x="799904" y="5261796"/>
            <a:ext cx="5061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To support 35 projects with more than 200 MB under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4 sub-projects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1. CE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2. CE Champion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3. CE RDI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4. CE Enabler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5E2C9F-2F29-B95F-7B2E-5B45E3FE1B76}"/>
              </a:ext>
            </a:extLst>
          </p:cNvPr>
          <p:cNvSpPr txBox="1"/>
          <p:nvPr/>
        </p:nvSpPr>
        <p:spPr>
          <a:xfrm>
            <a:off x="6038491" y="5533719"/>
            <a:ext cx="6041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Development of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 100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 enterprises in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 8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Sectors e.g., food, construction and packaging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to accomplish 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ircular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 economy in the business development plan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rPr>
              <a:t>Expanding the OSMEP incentives to enhance SMEs performance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 Light" panose="02000000000000000000" pitchFamily="2" charset="0"/>
              <a:ea typeface="+mn-ea"/>
              <a:cs typeface="Quark Light" panose="02000000000000000000" pitchFamily="2" charset="0"/>
            </a:endParaRPr>
          </a:p>
        </p:txBody>
      </p:sp>
      <p:sp>
        <p:nvSpPr>
          <p:cNvPr id="44" name="Google Shape;888;p5">
            <a:extLst>
              <a:ext uri="{FF2B5EF4-FFF2-40B4-BE49-F238E27FC236}">
                <a16:creationId xmlns:a16="http://schemas.microsoft.com/office/drawing/2014/main" id="{C4789282-71AC-4912-9BE3-CC5FA1C65E18}"/>
              </a:ext>
            </a:extLst>
          </p:cNvPr>
          <p:cNvSpPr txBox="1">
            <a:spLocks/>
          </p:cNvSpPr>
          <p:nvPr/>
        </p:nvSpPr>
        <p:spPr>
          <a:xfrm>
            <a:off x="9216871" y="649279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19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86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E1293C5-E711-13D2-4D9C-4FB6A6C14BB7}"/>
              </a:ext>
            </a:extLst>
          </p:cNvPr>
          <p:cNvSpPr/>
          <p:nvPr/>
        </p:nvSpPr>
        <p:spPr>
          <a:xfrm>
            <a:off x="5977890" y="1878650"/>
            <a:ext cx="6226318" cy="4974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3B5F9-8F31-6E1B-A773-A5E6D4754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9" y="435033"/>
            <a:ext cx="1795832" cy="1195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9C6975-4D10-6BDD-D9DC-95EE723F3CFF}"/>
              </a:ext>
            </a:extLst>
          </p:cNvPr>
          <p:cNvSpPr txBox="1"/>
          <p:nvPr/>
        </p:nvSpPr>
        <p:spPr>
          <a:xfrm>
            <a:off x="3198356" y="737489"/>
            <a:ext cx="7989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Kanit" pitchFamily="2" charset="-34"/>
                <a:cs typeface="Kanit" pitchFamily="2" charset="-34"/>
              </a:rPr>
              <a:t>Thailand at Its Greatest Extent</a:t>
            </a:r>
            <a:endParaRPr lang="th-TH" sz="3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FEA96BB4-8E15-1A21-8010-850F5AAD8F7C}"/>
              </a:ext>
            </a:extLst>
          </p:cNvPr>
          <p:cNvSpPr txBox="1"/>
          <p:nvPr/>
        </p:nvSpPr>
        <p:spPr>
          <a:xfrm>
            <a:off x="6571657" y="4887592"/>
            <a:ext cx="5390195" cy="5673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21360" marR="12700" indent="-708660">
              <a:lnSpc>
                <a:spcPct val="100000"/>
              </a:lnSpc>
            </a:pPr>
            <a:r>
              <a:rPr b="1" spc="3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8</a:t>
            </a:r>
            <a:r>
              <a:rPr b="1" spc="-19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-50" baseline="3000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b="1" spc="-190" baseline="3000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-180" baseline="3000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h </a:t>
            </a:r>
            <a:r>
              <a:rPr b="1" spc="35" baseline="3000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7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b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2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e</a:t>
            </a:r>
            <a:r>
              <a:rPr sz="2000" b="1" spc="-19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2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s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 </a:t>
            </a:r>
            <a:r>
              <a:rPr sz="2000" b="1" spc="4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i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8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n </a:t>
            </a:r>
            <a:r>
              <a:rPr sz="2000" b="1" spc="4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8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h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2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e </a:t>
            </a:r>
            <a:r>
              <a:rPr sz="2000" b="1" spc="3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2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A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2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s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i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a </a:t>
            </a:r>
            <a:r>
              <a:rPr sz="2000" b="1" spc="4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sz="2000" b="1" spc="-21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4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o </a:t>
            </a:r>
            <a:r>
              <a:rPr sz="2000" b="1" spc="4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2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s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8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u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7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d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y</a:t>
            </a:r>
            <a:r>
              <a:rPr sz="2000" b="1" spc="-4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a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7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b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4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o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a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r</a:t>
            </a:r>
            <a:r>
              <a:rPr sz="2000" b="1" spc="-21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7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d </a:t>
            </a:r>
            <a:r>
              <a:rPr sz="2000" b="1" spc="4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(</a:t>
            </a:r>
            <a:r>
              <a:rPr sz="2000" b="1" spc="-17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229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202</a:t>
            </a:r>
            <a:r>
              <a:rPr sz="2000" b="1" spc="3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3</a:t>
            </a:r>
            <a:r>
              <a:rPr sz="2000" b="1" spc="-195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0" dirty="0">
                <a:solidFill>
                  <a:srgbClr val="FFC000"/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)</a:t>
            </a:r>
            <a:endParaRPr sz="2000" b="1" dirty="0">
              <a:solidFill>
                <a:srgbClr val="FFC000"/>
              </a:solidFill>
              <a:latin typeface="Helvetica" panose="020B0604020202020204" pitchFamily="34" charset="0"/>
              <a:cs typeface="Quark" panose="02000000000000000000" pitchFamily="2" charset="0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A60F055C-76BC-4726-B233-02058227591C}"/>
              </a:ext>
            </a:extLst>
          </p:cNvPr>
          <p:cNvSpPr txBox="1"/>
          <p:nvPr/>
        </p:nvSpPr>
        <p:spPr>
          <a:xfrm>
            <a:off x="695471" y="2109666"/>
            <a:ext cx="49185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260" marR="12700" indent="-163195">
              <a:lnSpc>
                <a:spcPct val="100000"/>
              </a:lnSpc>
            </a:pPr>
            <a:r>
              <a:rPr b="1" spc="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1</a:t>
            </a:r>
            <a:r>
              <a:rPr b="1" spc="-22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s</a:t>
            </a:r>
            <a:r>
              <a:rPr b="1" spc="-185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-5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4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(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4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B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a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n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2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g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k</a:t>
            </a:r>
            <a:r>
              <a:rPr sz="2000" b="1" spc="-22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4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o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k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) </a:t>
            </a:r>
            <a:r>
              <a:rPr sz="2000" b="1" spc="1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&amp; </a:t>
            </a:r>
            <a:r>
              <a:rPr sz="2000" b="1" spc="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229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1</a:t>
            </a:r>
            <a:r>
              <a:rPr b="1" spc="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0</a:t>
            </a:r>
            <a:r>
              <a:rPr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-5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b="1" spc="-19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b="1" spc="-18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h</a:t>
            </a:r>
            <a:r>
              <a:rPr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lang="en-GB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lang="en-GB"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(Phuket) </a:t>
            </a:r>
            <a:br>
              <a:rPr lang="th-TH"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</a:br>
            <a:r>
              <a:rPr sz="2000" b="1" spc="-17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b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e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s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 </a:t>
            </a:r>
            <a:r>
              <a:rPr sz="2000" b="1" spc="5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1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w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4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o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r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k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a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4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o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n </a:t>
            </a:r>
            <a:r>
              <a:rPr sz="2000" b="1" spc="2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lang="en-US" sz="2000" b="1" spc="-204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204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c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t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</a:t>
            </a:r>
            <a:r>
              <a:rPr sz="2000" b="1" spc="-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y</a:t>
            </a:r>
            <a:r>
              <a:rPr lang="en-GB" sz="2000" b="1" spc="-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Quark" panose="02000000000000000000" pitchFamily="2" charset="0"/>
              </a:rPr>
              <a:t> (2021)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  <a:cs typeface="Quar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4F0D5-3B9C-5CFB-6305-8909224A6A86}"/>
              </a:ext>
            </a:extLst>
          </p:cNvPr>
          <p:cNvSpPr txBox="1"/>
          <p:nvPr/>
        </p:nvSpPr>
        <p:spPr>
          <a:xfrm>
            <a:off x="6509482" y="2965375"/>
            <a:ext cx="5116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b="1" spc="3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5</a:t>
            </a:r>
            <a:r>
              <a:rPr lang="pt-BR" b="1" spc="-50" baseline="3000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lang="pt-BR" b="1" spc="-190" baseline="3000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b="1" spc="-180" baseline="3000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h </a:t>
            </a:r>
            <a:r>
              <a:rPr lang="pt-BR" b="1" spc="35" baseline="3000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22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lang="pt-BR" sz="2000" b="1" spc="-18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5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lang="pt-BR" sz="2000" b="1" spc="-19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8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lang="pt-BR" sz="2000" b="1" spc="-22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14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lang="pt-BR" sz="2000" b="1" spc="-19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18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lang="pt-BR" sz="2000" b="1" spc="-18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22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g </a:t>
            </a:r>
            <a:r>
              <a:rPr lang="pt-BR" sz="2000" b="1" spc="-12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lang="pt-BR" sz="2000" b="1" spc="-19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22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lang="pt-BR" sz="2000" b="1" spc="-20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5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lang="pt-BR" sz="2000" b="1" spc="1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18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h</a:t>
            </a:r>
            <a:r>
              <a:rPr lang="pt-BR" sz="2000" b="1" spc="-18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12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lang="pt-BR" sz="2000" b="1" spc="-19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135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a</a:t>
            </a:r>
            <a:r>
              <a:rPr lang="pt-BR" sz="2000" b="1" spc="-19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7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l</a:t>
            </a:r>
            <a:r>
              <a:rPr lang="pt-BR" sz="2000" b="1" spc="-19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5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lang="pt-BR" sz="2000" b="1" spc="-19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pt-BR" sz="2000" b="1" spc="-18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h  </a:t>
            </a:r>
            <a:r>
              <a:rPr lang="pt-BR" sz="2000" b="1" spc="10" dirty="0">
                <a:solidFill>
                  <a:srgbClr val="0070C0"/>
                </a:solidFill>
                <a:latin typeface="Helvetica" panose="020B0604020202020204" pitchFamily="34" charset="0"/>
                <a:cs typeface="Arial"/>
              </a:rPr>
              <a:t>security (2021)</a:t>
            </a:r>
            <a:endParaRPr lang="pt-BR" sz="2000" b="1" dirty="0">
              <a:solidFill>
                <a:srgbClr val="0070C0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7" name="object 26">
            <a:extLst>
              <a:ext uri="{FF2B5EF4-FFF2-40B4-BE49-F238E27FC236}">
                <a16:creationId xmlns:a16="http://schemas.microsoft.com/office/drawing/2014/main" id="{809A2239-30C3-7223-8AB1-1D16DBF405F3}"/>
              </a:ext>
            </a:extLst>
          </p:cNvPr>
          <p:cNvSpPr txBox="1"/>
          <p:nvPr/>
        </p:nvSpPr>
        <p:spPr>
          <a:xfrm>
            <a:off x="695471" y="4338507"/>
            <a:ext cx="4918564" cy="615553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/>
          <a:p>
            <a:pPr marL="524510" marR="12700" indent="-512445">
              <a:lnSpc>
                <a:spcPct val="100000"/>
              </a:lnSpc>
            </a:pPr>
            <a:r>
              <a:rPr b="1" spc="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1</a:t>
            </a:r>
            <a:r>
              <a:rPr b="1" spc="-22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b="1" spc="-185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b="1" spc="-5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t </a:t>
            </a:r>
            <a:r>
              <a:rPr b="1" spc="50" baseline="300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7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b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t </a:t>
            </a:r>
            <a:r>
              <a:rPr sz="2000" b="1" spc="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04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c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u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y </a:t>
            </a:r>
            <a:r>
              <a:rPr sz="2000" b="1" spc="5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o </a:t>
            </a:r>
            <a:r>
              <a:rPr sz="2000" b="1" spc="2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a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t </a:t>
            </a:r>
            <a:r>
              <a:rPr sz="2000" b="1" spc="2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a</a:t>
            </a:r>
            <a:r>
              <a:rPr lang="en-US" sz="2000" b="1" spc="-1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7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7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b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u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s </a:t>
            </a:r>
            <a:r>
              <a:rPr sz="2000" b="1" spc="2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(</a:t>
            </a:r>
            <a:r>
              <a:rPr sz="2000" b="1" spc="-17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229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202</a:t>
            </a:r>
            <a:r>
              <a:rPr sz="2000" b="1" spc="3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0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Arial"/>
              </a:rPr>
              <a:t>)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3415B1B4-BAE9-8C55-C8E2-3EEC841C6D9A}"/>
              </a:ext>
            </a:extLst>
          </p:cNvPr>
          <p:cNvSpPr txBox="1"/>
          <p:nvPr/>
        </p:nvSpPr>
        <p:spPr>
          <a:xfrm>
            <a:off x="6571657" y="3922264"/>
            <a:ext cx="466805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12700" indent="-577850">
              <a:lnSpc>
                <a:spcPct val="100000"/>
              </a:lnSpc>
            </a:pPr>
            <a:r>
              <a:rPr b="1" spc="3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7</a:t>
            </a:r>
            <a:r>
              <a:rPr b="1" spc="-19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b="1" spc="-50" baseline="300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b="1" spc="-190" baseline="300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b="1" spc="-180" baseline="300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h </a:t>
            </a:r>
            <a:r>
              <a:rPr b="1" spc="35" baseline="300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21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19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i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7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l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i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19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04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c</a:t>
            </a:r>
            <a:r>
              <a:rPr sz="2000" b="1" spc="-19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y </a:t>
            </a:r>
            <a:r>
              <a:rPr sz="2000" b="1" spc="1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a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7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d </a:t>
            </a:r>
            <a:r>
              <a:rPr sz="2000" b="1" spc="4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m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m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19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u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m </a:t>
            </a:r>
            <a:r>
              <a:rPr sz="2000" b="1" spc="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br>
              <a:rPr lang="th-TH" sz="2000" b="1" spc="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</a:br>
            <a:r>
              <a:rPr sz="2000" b="1" spc="-3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f</a:t>
            </a:r>
            <a:r>
              <a:rPr sz="2000" b="1" spc="-22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6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th-TH" sz="2000" b="1" spc="-6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3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f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u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u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2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e </a:t>
            </a:r>
            <a:r>
              <a:rPr sz="2000" b="1" spc="1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g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2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sz="2000" b="1" spc="-20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1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w</a:t>
            </a:r>
            <a:r>
              <a:rPr sz="2000" b="1" spc="-18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19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h </a:t>
            </a:r>
            <a:r>
              <a:rPr sz="2000" b="1" spc="2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(</a:t>
            </a:r>
            <a:r>
              <a:rPr sz="2000" b="1" spc="-16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229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202</a:t>
            </a:r>
            <a:r>
              <a:rPr sz="2000" b="1" spc="3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2</a:t>
            </a:r>
            <a:r>
              <a:rPr sz="2000" b="1" spc="-195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0" dirty="0">
                <a:solidFill>
                  <a:srgbClr val="7030A0"/>
                </a:solidFill>
                <a:latin typeface="Helvetica" panose="020B0604020202020204" pitchFamily="34" charset="0"/>
                <a:cs typeface="Arial"/>
              </a:rPr>
              <a:t>)</a:t>
            </a:r>
            <a:endParaRPr sz="2000" b="1" dirty="0">
              <a:solidFill>
                <a:srgbClr val="7030A0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9" name="object 22">
            <a:extLst>
              <a:ext uri="{FF2B5EF4-FFF2-40B4-BE49-F238E27FC236}">
                <a16:creationId xmlns:a16="http://schemas.microsoft.com/office/drawing/2014/main" id="{7F3D27AA-DD32-FCFC-3FC3-2D2802255170}"/>
              </a:ext>
            </a:extLst>
          </p:cNvPr>
          <p:cNvSpPr txBox="1"/>
          <p:nvPr/>
        </p:nvSpPr>
        <p:spPr>
          <a:xfrm>
            <a:off x="6588445" y="5966076"/>
            <a:ext cx="510619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0" marR="12700" indent="-996950">
              <a:lnSpc>
                <a:spcPct val="100000"/>
              </a:lnSpc>
            </a:pPr>
            <a:r>
              <a:rPr b="1" spc="3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8</a:t>
            </a:r>
            <a:r>
              <a:rPr b="1" spc="-19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b="1" spc="-50" baseline="3000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b="1" spc="-190" baseline="3000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b="1" spc="-180" baseline="3000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h </a:t>
            </a:r>
            <a:r>
              <a:rPr b="1" spc="35" baseline="3000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7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b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19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t </a:t>
            </a:r>
            <a:r>
              <a:rPr sz="2000" b="1" spc="4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04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c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u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8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n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20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r</a:t>
            </a:r>
            <a:r>
              <a:rPr sz="2000" b="1" spc="-19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y </a:t>
            </a:r>
            <a:r>
              <a:rPr sz="2000" b="1" spc="1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3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f</a:t>
            </a:r>
            <a:r>
              <a:rPr sz="2000" b="1" spc="-22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4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o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r </a:t>
            </a:r>
            <a:r>
              <a:rPr sz="2000" b="1" spc="4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2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e</a:t>
            </a:r>
            <a:r>
              <a:rPr sz="2000" b="1" spc="-22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6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x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6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p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a</a:t>
            </a:r>
            <a:r>
              <a:rPr sz="2000" b="1" spc="-19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5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t</a:t>
            </a:r>
            <a:r>
              <a:rPr sz="2000" b="1" spc="-20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22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s</a:t>
            </a:r>
            <a:r>
              <a:rPr sz="2000" b="1" spc="-11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lang="en-GB" sz="2000" b="1" spc="-11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(</a:t>
            </a:r>
            <a:r>
              <a:rPr sz="2000" b="1" spc="-18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229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202</a:t>
            </a:r>
            <a:r>
              <a:rPr sz="2000" b="1" spc="3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2</a:t>
            </a:r>
            <a:r>
              <a:rPr sz="2000" b="1" spc="-195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 </a:t>
            </a:r>
            <a:r>
              <a:rPr sz="2000" b="1" spc="-130" dirty="0">
                <a:solidFill>
                  <a:srgbClr val="FFC000"/>
                </a:solidFill>
                <a:latin typeface="Helvetica" panose="020B0604020202020204" pitchFamily="34" charset="0"/>
                <a:cs typeface="Arial"/>
              </a:rPr>
              <a:t>)</a:t>
            </a:r>
            <a:endParaRPr sz="2000" b="1" dirty="0">
              <a:solidFill>
                <a:srgbClr val="FFC000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D9080BBF-8026-E1D5-5DC1-C7EA488FB780}"/>
              </a:ext>
            </a:extLst>
          </p:cNvPr>
          <p:cNvSpPr txBox="1"/>
          <p:nvPr/>
        </p:nvSpPr>
        <p:spPr>
          <a:xfrm>
            <a:off x="728333" y="5227412"/>
            <a:ext cx="488570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0" marR="12700" indent="-615950">
              <a:lnSpc>
                <a:spcPct val="100000"/>
              </a:lnSpc>
            </a:pPr>
            <a:r>
              <a:rPr b="1" spc="35" dirty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r>
              <a:rPr b="1" spc="-180" baseline="30000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b="1" spc="-185" baseline="3000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75" baseline="30000" dirty="0">
                <a:solidFill>
                  <a:srgbClr val="00B050"/>
                </a:solidFill>
                <a:latin typeface="Arial"/>
                <a:cs typeface="Arial"/>
              </a:rPr>
              <a:t>d </a:t>
            </a:r>
            <a:r>
              <a:rPr b="1" spc="40" baseline="3000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75" dirty="0">
                <a:solidFill>
                  <a:srgbClr val="00B050"/>
                </a:solidFill>
                <a:latin typeface="Arial"/>
                <a:cs typeface="Arial"/>
              </a:rPr>
              <a:t>b</a:t>
            </a:r>
            <a:r>
              <a:rPr sz="2000" b="1" spc="-19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220" dirty="0">
                <a:solidFill>
                  <a:srgbClr val="00B050"/>
                </a:solidFill>
                <a:latin typeface="Arial"/>
                <a:cs typeface="Arial"/>
              </a:rPr>
              <a:t>s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B050"/>
                </a:solidFill>
                <a:latin typeface="Arial"/>
                <a:cs typeface="Arial"/>
              </a:rPr>
              <a:t>t </a:t>
            </a:r>
            <a:r>
              <a:rPr sz="2000" b="1" spc="4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40" dirty="0">
                <a:solidFill>
                  <a:srgbClr val="00B050"/>
                </a:solidFill>
                <a:latin typeface="Arial"/>
                <a:cs typeface="Arial"/>
              </a:rPr>
              <a:t>o</a:t>
            </a:r>
            <a:r>
              <a:rPr sz="2000" b="1" spc="-19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B050"/>
                </a:solidFill>
                <a:latin typeface="Arial"/>
                <a:cs typeface="Arial"/>
              </a:rPr>
              <a:t>u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b="1" spc="-20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b="1" spc="-20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80" dirty="0">
                <a:solidFill>
                  <a:srgbClr val="00B050"/>
                </a:solidFill>
                <a:latin typeface="Arial"/>
                <a:cs typeface="Arial"/>
              </a:rPr>
              <a:t>y </a:t>
            </a:r>
            <a:r>
              <a:rPr sz="2000" b="1" spc="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b="1" spc="-2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40" dirty="0">
                <a:solidFill>
                  <a:srgbClr val="00B050"/>
                </a:solidFill>
                <a:latin typeface="Arial"/>
                <a:cs typeface="Arial"/>
              </a:rPr>
              <a:t>o </a:t>
            </a:r>
            <a:r>
              <a:rPr sz="2000" b="1" spc="4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B050"/>
                </a:solidFill>
                <a:latin typeface="Arial"/>
                <a:cs typeface="Arial"/>
              </a:rPr>
              <a:t>v</a:t>
            </a:r>
            <a:r>
              <a:rPr sz="2000" b="1" spc="-2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220" dirty="0">
                <a:solidFill>
                  <a:srgbClr val="00B050"/>
                </a:solidFill>
                <a:latin typeface="Arial"/>
                <a:cs typeface="Arial"/>
              </a:rPr>
              <a:t>s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B050"/>
                </a:solidFill>
                <a:latin typeface="Arial"/>
                <a:cs typeface="Arial"/>
              </a:rPr>
              <a:t>t </a:t>
            </a:r>
            <a:r>
              <a:rPr sz="2000" b="1" spc="2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b="1" spc="-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GB" sz="2000" b="1" spc="-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br>
              <a:rPr lang="th-TH" sz="2000" b="1" spc="-85" dirty="0">
                <a:solidFill>
                  <a:srgbClr val="00B050"/>
                </a:solidFill>
                <a:latin typeface="Arial"/>
                <a:cs typeface="Arial"/>
              </a:rPr>
            </a:br>
            <a:r>
              <a:rPr sz="2000" b="1" spc="-130" dirty="0">
                <a:solidFill>
                  <a:srgbClr val="00B050"/>
                </a:solidFill>
                <a:latin typeface="Arial"/>
                <a:cs typeface="Arial"/>
              </a:rPr>
              <a:t>(</a:t>
            </a:r>
            <a:r>
              <a:rPr sz="2000" b="1" spc="-18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235" dirty="0">
                <a:solidFill>
                  <a:srgbClr val="00B050"/>
                </a:solidFill>
                <a:latin typeface="Arial"/>
                <a:cs typeface="Arial"/>
              </a:rPr>
              <a:t>202</a:t>
            </a:r>
            <a:r>
              <a:rPr sz="2000" b="1" spc="35" dirty="0">
                <a:solidFill>
                  <a:srgbClr val="00B050"/>
                </a:solidFill>
                <a:latin typeface="Arial"/>
                <a:cs typeface="Arial"/>
              </a:rPr>
              <a:t>0</a:t>
            </a:r>
            <a:r>
              <a:rPr sz="2000" b="1" spc="-19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00B050"/>
                </a:solidFill>
                <a:latin typeface="Arial"/>
                <a:cs typeface="Arial"/>
              </a:rPr>
              <a:t>)</a:t>
            </a:r>
            <a:endParaRPr sz="20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4686A7B0-52F1-5557-7C6A-A3D663C30D61}"/>
              </a:ext>
            </a:extLst>
          </p:cNvPr>
          <p:cNvSpPr txBox="1"/>
          <p:nvPr/>
        </p:nvSpPr>
        <p:spPr>
          <a:xfrm>
            <a:off x="6588445" y="1983327"/>
            <a:ext cx="477163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4695" marR="12700" indent="-722630">
              <a:lnSpc>
                <a:spcPct val="100000"/>
              </a:lnSpc>
            </a:pPr>
            <a:r>
              <a:rPr b="1" spc="35" dirty="0">
                <a:solidFill>
                  <a:srgbClr val="0070C0"/>
                </a:solidFill>
                <a:latin typeface="Arial"/>
                <a:cs typeface="Arial"/>
              </a:rPr>
              <a:t>5</a:t>
            </a:r>
            <a:r>
              <a:rPr b="1" spc="-50" baseline="3000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b="1" spc="-190" baseline="30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b="1" spc="-180" baseline="30000" dirty="0">
                <a:solidFill>
                  <a:srgbClr val="0070C0"/>
                </a:solidFill>
                <a:latin typeface="Arial"/>
                <a:cs typeface="Arial"/>
              </a:rPr>
              <a:t>h </a:t>
            </a:r>
            <a:r>
              <a:rPr b="1" spc="35" baseline="30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75" dirty="0">
                <a:solidFill>
                  <a:srgbClr val="0070C0"/>
                </a:solidFill>
                <a:latin typeface="Arial"/>
                <a:cs typeface="Arial"/>
              </a:rPr>
              <a:t>b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220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70C0"/>
                </a:solidFill>
                <a:latin typeface="Arial"/>
                <a:cs typeface="Arial"/>
              </a:rPr>
              <a:t>t </a:t>
            </a:r>
            <a:r>
              <a:rPr sz="2000" b="1" spc="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210" dirty="0">
                <a:solidFill>
                  <a:srgbClr val="0070C0"/>
                </a:solidFill>
                <a:latin typeface="Arial"/>
                <a:cs typeface="Arial"/>
              </a:rPr>
              <a:t>w</a:t>
            </a:r>
            <a:r>
              <a:rPr sz="2000" b="1" spc="-2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40" dirty="0">
                <a:solidFill>
                  <a:srgbClr val="0070C0"/>
                </a:solidFill>
                <a:latin typeface="Arial"/>
                <a:cs typeface="Arial"/>
              </a:rPr>
              <a:t>o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70C0"/>
                </a:solidFill>
                <a:latin typeface="Arial"/>
                <a:cs typeface="Arial"/>
              </a:rPr>
              <a:t>r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70C0"/>
                </a:solidFill>
                <a:latin typeface="Arial"/>
                <a:cs typeface="Arial"/>
              </a:rPr>
              <a:t>l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75" dirty="0">
                <a:solidFill>
                  <a:srgbClr val="0070C0"/>
                </a:solidFill>
                <a:latin typeface="Arial"/>
                <a:cs typeface="Arial"/>
              </a:rPr>
              <a:t>d </a:t>
            </a:r>
            <a:r>
              <a:rPr sz="2000" b="1" spc="4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0070C0"/>
                </a:solidFill>
                <a:latin typeface="Arial"/>
                <a:cs typeface="Arial"/>
              </a:rPr>
              <a:t>c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70C0"/>
                </a:solidFill>
                <a:latin typeface="Arial"/>
                <a:cs typeface="Arial"/>
              </a:rPr>
              <a:t>l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2000" b="1" spc="-2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sz="2000" b="1" spc="-2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70C0"/>
                </a:solidFill>
                <a:latin typeface="Arial"/>
                <a:cs typeface="Arial"/>
              </a:rPr>
              <a:t>r</a:t>
            </a:r>
            <a:r>
              <a:rPr sz="2000" b="1" spc="-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70C0"/>
                </a:solidFill>
                <a:latin typeface="Arial"/>
                <a:cs typeface="Arial"/>
              </a:rPr>
              <a:t>l </a:t>
            </a:r>
            <a:r>
              <a:rPr sz="2000" b="1" spc="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70C0"/>
                </a:solidFill>
                <a:latin typeface="Arial"/>
                <a:cs typeface="Arial"/>
              </a:rPr>
              <a:t>h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70C0"/>
                </a:solidFill>
                <a:latin typeface="Arial"/>
                <a:cs typeface="Arial"/>
              </a:rPr>
              <a:t>r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2000" b="1" spc="-2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225" dirty="0">
                <a:solidFill>
                  <a:srgbClr val="0070C0"/>
                </a:solidFill>
                <a:latin typeface="Arial"/>
                <a:cs typeface="Arial"/>
              </a:rPr>
              <a:t>g</a:t>
            </a:r>
            <a:r>
              <a:rPr sz="2000" b="1" spc="-2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00" b="1" spc="-6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000" b="1" spc="-6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</a:p>
          <a:p>
            <a:pPr marL="734695" marR="12700" indent="-722630">
              <a:lnSpc>
                <a:spcPct val="100000"/>
              </a:lnSpc>
            </a:pPr>
            <a:r>
              <a:rPr lang="en-US" sz="2000" b="1" spc="-60" dirty="0">
                <a:solidFill>
                  <a:srgbClr val="0070C0"/>
                </a:solidFill>
                <a:latin typeface="Arial"/>
                <a:cs typeface="Arial"/>
              </a:rPr>
              <a:t>       </a:t>
            </a:r>
            <a:r>
              <a:rPr sz="2000" b="1" spc="-85" dirty="0" err="1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70C0"/>
                </a:solidFill>
                <a:latin typeface="Arial"/>
                <a:cs typeface="Arial"/>
              </a:rPr>
              <a:t>n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0070C0"/>
                </a:solidFill>
                <a:latin typeface="Arial"/>
                <a:cs typeface="Arial"/>
              </a:rPr>
              <a:t>f</a:t>
            </a:r>
            <a:r>
              <a:rPr sz="2000" b="1" spc="-18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70C0"/>
                </a:solidFill>
                <a:latin typeface="Arial"/>
                <a:cs typeface="Arial"/>
              </a:rPr>
              <a:t>l</a:t>
            </a:r>
            <a:r>
              <a:rPr sz="2000" b="1" spc="-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sz="2000" b="1" spc="-2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070C0"/>
                </a:solidFill>
                <a:latin typeface="Arial"/>
                <a:cs typeface="Arial"/>
              </a:rPr>
              <a:t>n</a:t>
            </a:r>
            <a:r>
              <a:rPr sz="2000" b="1" spc="-2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0070C0"/>
                </a:solidFill>
                <a:latin typeface="Arial"/>
                <a:cs typeface="Arial"/>
              </a:rPr>
              <a:t>c</a:t>
            </a:r>
            <a:r>
              <a:rPr sz="2000" b="1" spc="-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0070C0"/>
                </a:solidFill>
                <a:latin typeface="Arial"/>
                <a:cs typeface="Arial"/>
              </a:rPr>
              <a:t>e </a:t>
            </a:r>
            <a:r>
              <a:rPr sz="2000" b="1" spc="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2000" b="1" spc="-1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229" dirty="0">
                <a:solidFill>
                  <a:srgbClr val="0070C0"/>
                </a:solidFill>
                <a:latin typeface="Arial"/>
                <a:cs typeface="Arial"/>
              </a:rPr>
              <a:t>202</a:t>
            </a:r>
            <a:r>
              <a:rPr sz="2000" b="1" spc="35" dirty="0">
                <a:solidFill>
                  <a:srgbClr val="0070C0"/>
                </a:solidFill>
                <a:latin typeface="Arial"/>
                <a:cs typeface="Arial"/>
              </a:rPr>
              <a:t>1</a:t>
            </a:r>
            <a:r>
              <a:rPr sz="2000" b="1" spc="-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endParaRPr sz="20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C04FC3EA-D812-A36C-2C19-73BBAF98CDB2}"/>
              </a:ext>
            </a:extLst>
          </p:cNvPr>
          <p:cNvSpPr txBox="1"/>
          <p:nvPr/>
        </p:nvSpPr>
        <p:spPr>
          <a:xfrm>
            <a:off x="728333" y="3246242"/>
            <a:ext cx="466805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lang="en-US" b="1" spc="3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r>
              <a:rPr b="1" spc="-220" baseline="300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b="1" spc="-185" baseline="300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b="1" spc="-50" baseline="300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 </a:t>
            </a:r>
            <a:r>
              <a:rPr b="1" spc="45" baseline="300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h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000" b="1" spc="-204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v</a:t>
            </a:r>
            <a:r>
              <a:rPr sz="2000" b="1" spc="-21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000" b="1" spc="-204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7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d </a:t>
            </a:r>
            <a:r>
              <a:rPr sz="2000" b="1" spc="3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h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2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g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h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 </a:t>
            </a:r>
            <a:r>
              <a:rPr sz="2000" b="1" spc="1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7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2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g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l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R="5080">
              <a:lnSpc>
                <a:spcPct val="100000"/>
              </a:lnSpc>
            </a:pPr>
            <a:r>
              <a:rPr sz="2000" b="1" spc="-204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4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o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6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v</a:t>
            </a:r>
            <a:r>
              <a:rPr sz="2000" b="1" spc="-21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n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sz="2000" b="1" spc="-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2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lang="en-US" sz="2000" b="1" spc="-22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 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n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k</a:t>
            </a:r>
            <a:r>
              <a:rPr sz="2000" b="1" spc="-19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n</a:t>
            </a:r>
            <a:r>
              <a:rPr sz="2000" b="1" spc="-18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22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g </a:t>
            </a:r>
            <a:r>
              <a:rPr sz="2000" b="1" spc="4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</a:t>
            </a:r>
            <a:r>
              <a:rPr sz="2000" b="1" spc="-15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229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202</a:t>
            </a:r>
            <a:r>
              <a:rPr sz="2000" b="1" spc="3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r>
              <a:rPr sz="2000" b="1" spc="-19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47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20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B103F-5C13-9F89-50C7-D16E12132A93}"/>
              </a:ext>
            </a:extLst>
          </p:cNvPr>
          <p:cNvSpPr txBox="1"/>
          <p:nvPr/>
        </p:nvSpPr>
        <p:spPr>
          <a:xfrm>
            <a:off x="902970" y="3760711"/>
            <a:ext cx="1035558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Social Mobility and Targeting Poverty Eradication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6FAE6D7-0E57-3DCE-EA13-399ABDA78139}"/>
              </a:ext>
            </a:extLst>
          </p:cNvPr>
          <p:cNvCxnSpPr>
            <a:cxnSpLocks/>
          </p:cNvCxnSpPr>
          <p:nvPr/>
        </p:nvCxnSpPr>
        <p:spPr>
          <a:xfrm>
            <a:off x="1588770" y="3619748"/>
            <a:ext cx="8949690" cy="0"/>
          </a:xfrm>
          <a:prstGeom prst="straightConnector1">
            <a:avLst/>
          </a:prstGeom>
          <a:ln w="38100">
            <a:solidFill>
              <a:srgbClr val="8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Business Growth with solid fill">
            <a:extLst>
              <a:ext uri="{FF2B5EF4-FFF2-40B4-BE49-F238E27FC236}">
                <a16:creationId xmlns:a16="http://schemas.microsoft.com/office/drawing/2014/main" id="{CB23CF3D-8EE8-CF9A-279B-5CA6BE37D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4008" y="2077949"/>
            <a:ext cx="1736882" cy="154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62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700" b="1" dirty="0">
                <a:latin typeface="Kanit" pitchFamily="2" charset="-34"/>
                <a:cs typeface="Kanit" pitchFamily="2" charset="-34"/>
              </a:rPr>
              <a:t>Social Mobility and Targeting Poverty Eradication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C5072EDB-8F24-D3C4-6AAD-DAE3959E8B42}"/>
              </a:ext>
            </a:extLst>
          </p:cNvPr>
          <p:cNvGrpSpPr/>
          <p:nvPr/>
        </p:nvGrpSpPr>
        <p:grpSpPr>
          <a:xfrm>
            <a:off x="3438815" y="2849627"/>
            <a:ext cx="914818" cy="882099"/>
            <a:chOff x="1259632" y="1927684"/>
            <a:chExt cx="2005372" cy="2005372"/>
          </a:xfrm>
        </p:grpSpPr>
        <p:sp>
          <p:nvSpPr>
            <p:cNvPr id="3" name="Oval 13">
              <a:extLst>
                <a:ext uri="{FF2B5EF4-FFF2-40B4-BE49-F238E27FC236}">
                  <a16:creationId xmlns:a16="http://schemas.microsoft.com/office/drawing/2014/main" id="{72545AA1-334A-796F-5716-4F0266979824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 cap="flat" cmpd="sng" algn="ctr">
              <a:solidFill>
                <a:srgbClr val="61A796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14">
              <a:extLst>
                <a:ext uri="{FF2B5EF4-FFF2-40B4-BE49-F238E27FC236}">
                  <a16:creationId xmlns:a16="http://schemas.microsoft.com/office/drawing/2014/main" id="{83DBC314-00FF-5E26-7F2A-A0D3062432B3}"/>
                </a:ext>
              </a:extLst>
            </p:cNvPr>
            <p:cNvSpPr/>
            <p:nvPr/>
          </p:nvSpPr>
          <p:spPr>
            <a:xfrm>
              <a:off x="1832924" y="2500976"/>
              <a:ext cx="858789" cy="858789"/>
            </a:xfrm>
            <a:prstGeom prst="ellipse">
              <a:avLst/>
            </a:prstGeom>
            <a:noFill/>
            <a:ln w="127000" cap="flat" cmpd="sng" algn="ctr">
              <a:solidFill>
                <a:srgbClr val="61A796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15">
              <a:extLst>
                <a:ext uri="{FF2B5EF4-FFF2-40B4-BE49-F238E27FC236}">
                  <a16:creationId xmlns:a16="http://schemas.microsoft.com/office/drawing/2014/main" id="{683A5E3A-287B-1BDD-1C27-14373B015EAD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 cap="flat" cmpd="sng" algn="ctr">
              <a:solidFill>
                <a:srgbClr val="61A79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9C19DB-B9FD-AA64-07DB-4CBDB69C38E2}"/>
              </a:ext>
            </a:extLst>
          </p:cNvPr>
          <p:cNvSpPr txBox="1"/>
          <p:nvPr/>
        </p:nvSpPr>
        <p:spPr>
          <a:xfrm>
            <a:off x="9017550" y="779793"/>
            <a:ext cx="274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맑은 고딕" panose="020B0503020000020004" pitchFamily="34" charset="-127"/>
                <a:cs typeface="Quark" panose="02000000000000000000" pitchFamily="50" charset="-34"/>
              </a:rPr>
              <a:t>Rural Entrepreneurship Development </a:t>
            </a:r>
            <a:endParaRPr kumimoji="0" lang="ko-KR" altLang="en-US" sz="1600" b="1" i="0" u="none" strike="noStrike" kern="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맑은 고딕" panose="020B0503020000020004" pitchFamily="34" charset="-127"/>
              <a:cs typeface="Quark" panose="02000000000000000000" pitchFamily="50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8DD31-EAC1-AA5B-A730-CB216B5E9963}"/>
              </a:ext>
            </a:extLst>
          </p:cNvPr>
          <p:cNvSpPr txBox="1"/>
          <p:nvPr/>
        </p:nvSpPr>
        <p:spPr>
          <a:xfrm>
            <a:off x="9211672" y="3208326"/>
            <a:ext cx="2749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prstClr val="black">
                    <a:lumMod val="65000"/>
                    <a:lumOff val="35000"/>
                  </a:prstClr>
                </a:solidFill>
                <a:latin typeface="Quark" panose="02000000000000000000" pitchFamily="50" charset="-34"/>
                <a:cs typeface="Quark" panose="02000000000000000000" pitchFamily="50" charset="-34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맑은 고딕" panose="020B0503020000020004" pitchFamily="34" charset="-127"/>
                <a:cs typeface="Quark" panose="02000000000000000000" pitchFamily="50" charset="-34"/>
              </a:rPr>
              <a:t>Workforce Development</a:t>
            </a:r>
            <a:endParaRPr kumimoji="0" lang="ko-KR" altLang="en-US" sz="1600" b="1" i="0" u="none" strike="noStrike" kern="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맑은 고딕" panose="020B0503020000020004" pitchFamily="34" charset="-127"/>
              <a:cs typeface="Quark" panose="02000000000000000000" pitchFamily="50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2C3E9-E597-E634-C6D1-8A586413B35A}"/>
              </a:ext>
            </a:extLst>
          </p:cNvPr>
          <p:cNvSpPr txBox="1"/>
          <p:nvPr/>
        </p:nvSpPr>
        <p:spPr>
          <a:xfrm>
            <a:off x="9139347" y="1870534"/>
            <a:ext cx="262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kern="0" spc="100">
                <a:solidFill>
                  <a:prstClr val="black"/>
                </a:solidFill>
                <a:latin typeface="Quark" panose="02000000000000000000" pitchFamily="50" charset="-34"/>
                <a:ea typeface="맑은 고딕" panose="020B0503020000020004" pitchFamily="34" charset="-127"/>
                <a:cs typeface="Quark" panose="02000000000000000000" pitchFamily="50" charset="-34"/>
              </a:rPr>
              <a:t>Education Promotion</a:t>
            </a:r>
            <a:endParaRPr kumimoji="0" lang="th-TH" altLang="ko-KR" sz="1600" b="1" i="0" u="none" strike="noStrike" kern="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맑은 고딕" panose="020B0503020000020004" pitchFamily="34" charset="-127"/>
              <a:cs typeface="Quark" panose="02000000000000000000" pitchFamily="50" charset="-34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맑은 고딕" panose="020B0503020000020004" pitchFamily="34" charset="-127"/>
              <a:cs typeface="Quark" panose="02000000000000000000" pitchFamily="50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A37EC-099B-A2E4-DF5C-DF5D234E3FF4}"/>
              </a:ext>
            </a:extLst>
          </p:cNvPr>
          <p:cNvSpPr txBox="1"/>
          <p:nvPr/>
        </p:nvSpPr>
        <p:spPr>
          <a:xfrm>
            <a:off x="4018172" y="2611115"/>
            <a:ext cx="24762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1 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million 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people</a:t>
            </a:r>
            <a:endParaRPr kumimoji="0" lang="th-TH" sz="12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Quark" panose="02000000000000000000" pitchFamily="2" charset="0"/>
                <a:cs typeface="Quark" panose="02000000000000000000" pitchFamily="2" charset="0"/>
              </a:rPr>
              <a:t>In 2027</a:t>
            </a:r>
            <a:endParaRPr kumimoji="0" lang="th-TH" sz="18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DDE8-0AC6-46FC-438D-E63ED9FDED23}"/>
              </a:ext>
            </a:extLst>
          </p:cNvPr>
          <p:cNvGrpSpPr/>
          <p:nvPr/>
        </p:nvGrpSpPr>
        <p:grpSpPr>
          <a:xfrm>
            <a:off x="9260292" y="3531780"/>
            <a:ext cx="2227513" cy="781564"/>
            <a:chOff x="3037445" y="4478148"/>
            <a:chExt cx="2643953" cy="8804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E65F2C-D51C-E68E-DD68-DC4E04C455FD}"/>
                </a:ext>
              </a:extLst>
            </p:cNvPr>
            <p:cNvGrpSpPr/>
            <p:nvPr/>
          </p:nvGrpSpPr>
          <p:grpSpPr>
            <a:xfrm>
              <a:off x="3037445" y="4478148"/>
              <a:ext cx="2024305" cy="458033"/>
              <a:chOff x="4317635" y="4332417"/>
              <a:chExt cx="2024305" cy="45803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D64DCD8-14E7-6E4C-9D2D-73DE048E2882}"/>
                  </a:ext>
                </a:extLst>
              </p:cNvPr>
              <p:cNvGrpSpPr/>
              <p:nvPr/>
            </p:nvGrpSpPr>
            <p:grpSpPr>
              <a:xfrm>
                <a:off x="4317635" y="4358666"/>
                <a:ext cx="1488411" cy="357996"/>
                <a:chOff x="349303" y="3963679"/>
                <a:chExt cx="1488411" cy="35799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392F45-FED4-B120-11FA-ED038891A76A}"/>
                    </a:ext>
                  </a:extLst>
                </p:cNvPr>
                <p:cNvGrpSpPr/>
                <p:nvPr/>
              </p:nvGrpSpPr>
              <p:grpSpPr>
                <a:xfrm>
                  <a:off x="349303" y="3973202"/>
                  <a:ext cx="1131575" cy="348473"/>
                  <a:chOff x="457697" y="3296523"/>
                  <a:chExt cx="1308285" cy="440350"/>
                </a:xfrm>
              </p:grpSpPr>
              <p:pic>
                <p:nvPicPr>
                  <p:cNvPr id="26" name="Picture 2" descr="กสศ. กองทุนเพื่อความเสมอภาคทางการศึกษา เปิดรับสมัครสอบพนักงาน บัดนี้-7 ก.ย.  2563 * ข่าวงานราชการเปิดสอบ 2564-2565">
                    <a:extLst>
                      <a:ext uri="{FF2B5EF4-FFF2-40B4-BE49-F238E27FC236}">
                        <a16:creationId xmlns:a16="http://schemas.microsoft.com/office/drawing/2014/main" id="{36A3DCE9-FC7C-EE91-3301-245F8776DAE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697" y="3300280"/>
                    <a:ext cx="417402" cy="4365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" name="Picture 2" descr="กระทรวงการอุดมศึกษา วิทยาศาสตร์ วิจัยและนวัตกรรม - วิกิพีเดีย">
                    <a:extLst>
                      <a:ext uri="{FF2B5EF4-FFF2-40B4-BE49-F238E27FC236}">
                        <a16:creationId xmlns:a16="http://schemas.microsoft.com/office/drawing/2014/main" id="{5F866740-E573-1E49-0506-ACF1007051C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25712" y="3336724"/>
                    <a:ext cx="345497" cy="3454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8" name="Picture 12" descr="กระทรวงมหาดไทย PR - Home | Facebook">
                    <a:extLst>
                      <a:ext uri="{FF2B5EF4-FFF2-40B4-BE49-F238E27FC236}">
                        <a16:creationId xmlns:a16="http://schemas.microsoft.com/office/drawing/2014/main" id="{27A67C9A-8066-D5F4-114E-3CEDE2CED33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47605" y="3296523"/>
                    <a:ext cx="418377" cy="4128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5" name="Picture 24" descr="ท้องถิ่นไทย - Home | Facebook">
                  <a:extLst>
                    <a:ext uri="{FF2B5EF4-FFF2-40B4-BE49-F238E27FC236}">
                      <a16:creationId xmlns:a16="http://schemas.microsoft.com/office/drawing/2014/main" id="{1F5C5759-8E2A-74C7-28B9-DC404FFB67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2976" y="3963679"/>
                  <a:ext cx="314738" cy="3147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8" descr="กรมพัฒนาฝีมือแรงงาน กระทรวงแรงงาน">
                <a:extLst>
                  <a:ext uri="{FF2B5EF4-FFF2-40B4-BE49-F238E27FC236}">
                    <a16:creationId xmlns:a16="http://schemas.microsoft.com/office/drawing/2014/main" id="{C3411457-C2D7-7530-F239-39C2044843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8474" y="4332417"/>
                <a:ext cx="523466" cy="458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8" descr="สอวช.">
              <a:extLst>
                <a:ext uri="{FF2B5EF4-FFF2-40B4-BE49-F238E27FC236}">
                  <a16:creationId xmlns:a16="http://schemas.microsoft.com/office/drawing/2014/main" id="{578057DB-1C93-C7CD-7E93-10E91C9E9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243" y="4507022"/>
              <a:ext cx="644155" cy="32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วิทยาลัยอาชีวศึกษาปัตตานี - Home | Facebook">
              <a:extLst>
                <a:ext uri="{FF2B5EF4-FFF2-40B4-BE49-F238E27FC236}">
                  <a16:creationId xmlns:a16="http://schemas.microsoft.com/office/drawing/2014/main" id="{0AA27A83-9A23-6E0F-E172-4C2262C1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164" y="4928922"/>
              <a:ext cx="373927" cy="37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2F2493-8647-13D0-E4FC-43F3EFE6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55089" y="4921941"/>
              <a:ext cx="744650" cy="3878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FB92AE-736A-FA53-7C2D-810A80F6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38440" y="4923674"/>
              <a:ext cx="810379" cy="4349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7EF48C-971C-C1F8-8120-B0BE322D0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30174" y="4892860"/>
              <a:ext cx="609792" cy="405789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29F5DBB-21D7-D49F-C29C-0E66027411C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0642" b="49676"/>
          <a:stretch/>
        </p:blipFill>
        <p:spPr>
          <a:xfrm>
            <a:off x="9008969" y="1294256"/>
            <a:ext cx="2213040" cy="51229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869AEE6-B362-1AFC-6B5A-303715B31785}"/>
              </a:ext>
            </a:extLst>
          </p:cNvPr>
          <p:cNvGrpSpPr/>
          <p:nvPr/>
        </p:nvGrpSpPr>
        <p:grpSpPr>
          <a:xfrm>
            <a:off x="7680859" y="4447614"/>
            <a:ext cx="1186281" cy="1066977"/>
            <a:chOff x="620706" y="5200543"/>
            <a:chExt cx="1203694" cy="104714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12E13D-35C5-6FCF-1ABF-321B7DEB3CE4}"/>
                </a:ext>
              </a:extLst>
            </p:cNvPr>
            <p:cNvSpPr/>
            <p:nvPr/>
          </p:nvSpPr>
          <p:spPr>
            <a:xfrm>
              <a:off x="624232" y="5200543"/>
              <a:ext cx="1200168" cy="419873"/>
            </a:xfrm>
            <a:prstGeom prst="rect">
              <a:avLst/>
            </a:prstGeom>
            <a:solidFill>
              <a:srgbClr val="16A08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D0ACDD9-658F-E6F7-F825-7DACC5AE1864}"/>
                </a:ext>
              </a:extLst>
            </p:cNvPr>
            <p:cNvSpPr/>
            <p:nvPr/>
          </p:nvSpPr>
          <p:spPr>
            <a:xfrm>
              <a:off x="893321" y="5350020"/>
              <a:ext cx="661990" cy="629001"/>
            </a:xfrm>
            <a:prstGeom prst="ellipse">
              <a:avLst/>
            </a:prstGeom>
            <a:solidFill>
              <a:srgbClr val="2C3E50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C8E5F0-43B8-B9E3-35CA-F666658C86A2}"/>
                </a:ext>
              </a:extLst>
            </p:cNvPr>
            <p:cNvSpPr/>
            <p:nvPr/>
          </p:nvSpPr>
          <p:spPr>
            <a:xfrm>
              <a:off x="620706" y="5977296"/>
              <a:ext cx="1200168" cy="270396"/>
            </a:xfrm>
            <a:prstGeom prst="rect">
              <a:avLst/>
            </a:prstGeom>
            <a:solidFill>
              <a:srgbClr val="95A5A6">
                <a:alpha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>
                  <a:ln>
                    <a:noFill/>
                  </a:ln>
                  <a:solidFill>
                    <a:srgbClr val="2C3E50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rPr>
                <a:t>Health</a:t>
              </a:r>
              <a:endParaRPr kumimoji="0" lang="en-US" sz="1600" b="1" i="0" u="none" strike="noStrike" kern="0" cap="all" spc="0" normalizeH="0" baseline="0" noProof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endParaRPr>
            </a:p>
          </p:txBody>
        </p:sp>
        <p:pic>
          <p:nvPicPr>
            <p:cNvPr id="34" name="Picture 2" descr="Medical 2">
              <a:extLst>
                <a:ext uri="{FF2B5EF4-FFF2-40B4-BE49-F238E27FC236}">
                  <a16:creationId xmlns:a16="http://schemas.microsoft.com/office/drawing/2014/main" id="{A32C29BD-430D-6FB6-ED04-900D2E526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362" y="5446566"/>
              <a:ext cx="400857" cy="4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691D6C-F8E0-66F4-EC45-2D31A55D3A98}"/>
              </a:ext>
            </a:extLst>
          </p:cNvPr>
          <p:cNvGrpSpPr/>
          <p:nvPr/>
        </p:nvGrpSpPr>
        <p:grpSpPr>
          <a:xfrm>
            <a:off x="7683931" y="3197074"/>
            <a:ext cx="1183209" cy="1071934"/>
            <a:chOff x="1855020" y="5209152"/>
            <a:chExt cx="1203694" cy="104714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F5BC1E-88CC-7FE4-FD86-5E26A8864CEB}"/>
                </a:ext>
              </a:extLst>
            </p:cNvPr>
            <p:cNvSpPr/>
            <p:nvPr/>
          </p:nvSpPr>
          <p:spPr>
            <a:xfrm>
              <a:off x="1858546" y="5209152"/>
              <a:ext cx="1200168" cy="419873"/>
            </a:xfrm>
            <a:prstGeom prst="rect">
              <a:avLst/>
            </a:prstGeom>
            <a:solidFill>
              <a:srgbClr val="2980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A5D2F69-A430-D28E-F96C-BBF5E2D87BEF}"/>
                </a:ext>
              </a:extLst>
            </p:cNvPr>
            <p:cNvSpPr/>
            <p:nvPr/>
          </p:nvSpPr>
          <p:spPr>
            <a:xfrm>
              <a:off x="2127635" y="5358629"/>
              <a:ext cx="661990" cy="629001"/>
            </a:xfrm>
            <a:prstGeom prst="ellipse">
              <a:avLst/>
            </a:prstGeom>
            <a:solidFill>
              <a:srgbClr val="2C3E50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A473C7-6A67-CF03-09E3-9D1F1126B9D1}"/>
                </a:ext>
              </a:extLst>
            </p:cNvPr>
            <p:cNvSpPr/>
            <p:nvPr/>
          </p:nvSpPr>
          <p:spPr>
            <a:xfrm>
              <a:off x="1855020" y="5985905"/>
              <a:ext cx="1200168" cy="270396"/>
            </a:xfrm>
            <a:prstGeom prst="rect">
              <a:avLst/>
            </a:prstGeom>
            <a:solidFill>
              <a:srgbClr val="95A5A6">
                <a:alpha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WELL-BEING</a:t>
              </a:r>
            </a:p>
          </p:txBody>
        </p:sp>
        <p:pic>
          <p:nvPicPr>
            <p:cNvPr id="39" name="Picture 4" descr="Home 1">
              <a:extLst>
                <a:ext uri="{FF2B5EF4-FFF2-40B4-BE49-F238E27FC236}">
                  <a16:creationId xmlns:a16="http://schemas.microsoft.com/office/drawing/2014/main" id="{3FFBD37C-89A2-4B2B-7CBC-487F9711D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890" y="5413954"/>
              <a:ext cx="437182" cy="45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D790CA-74CA-8860-EBD8-101F130BEB3D}"/>
              </a:ext>
            </a:extLst>
          </p:cNvPr>
          <p:cNvGrpSpPr/>
          <p:nvPr/>
        </p:nvGrpSpPr>
        <p:grpSpPr>
          <a:xfrm>
            <a:off x="7690881" y="1937027"/>
            <a:ext cx="1100587" cy="1054956"/>
            <a:chOff x="3170447" y="5200543"/>
            <a:chExt cx="1203695" cy="104714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74DFBD-F4E0-97FE-1091-FEF991C26FCD}"/>
                </a:ext>
              </a:extLst>
            </p:cNvPr>
            <p:cNvSpPr/>
            <p:nvPr/>
          </p:nvSpPr>
          <p:spPr>
            <a:xfrm>
              <a:off x="3173974" y="5200543"/>
              <a:ext cx="1200168" cy="419873"/>
            </a:xfrm>
            <a:prstGeom prst="rect">
              <a:avLst/>
            </a:prstGeom>
            <a:solidFill>
              <a:srgbClr val="F39C1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EBAABF2-B174-8FCE-7129-D9D41ACEF608}"/>
                </a:ext>
              </a:extLst>
            </p:cNvPr>
            <p:cNvSpPr/>
            <p:nvPr/>
          </p:nvSpPr>
          <p:spPr>
            <a:xfrm>
              <a:off x="3443063" y="5350020"/>
              <a:ext cx="661990" cy="629001"/>
            </a:xfrm>
            <a:prstGeom prst="ellipse">
              <a:avLst/>
            </a:prstGeom>
            <a:solidFill>
              <a:srgbClr val="2C3E50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6DB6E1-75B6-3C2E-50A2-1DE4D6319591}"/>
                </a:ext>
              </a:extLst>
            </p:cNvPr>
            <p:cNvSpPr/>
            <p:nvPr/>
          </p:nvSpPr>
          <p:spPr>
            <a:xfrm>
              <a:off x="3170447" y="5977296"/>
              <a:ext cx="1200168" cy="270396"/>
            </a:xfrm>
            <a:prstGeom prst="rect">
              <a:avLst/>
            </a:prstGeom>
            <a:solidFill>
              <a:srgbClr val="95A5A6">
                <a:alpha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>
                  <a:ln>
                    <a:noFill/>
                  </a:ln>
                  <a:solidFill>
                    <a:srgbClr val="2C3E50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rPr>
                <a:t>Education</a:t>
              </a:r>
              <a:endParaRPr kumimoji="0" lang="en-US" sz="1800" b="1" i="0" u="none" strike="noStrike" kern="0" cap="all" spc="0" normalizeH="0" baseline="0" noProof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endParaRPr>
            </a:p>
          </p:txBody>
        </p:sp>
        <p:pic>
          <p:nvPicPr>
            <p:cNvPr id="44" name="Picture 6" descr="School 5">
              <a:extLst>
                <a:ext uri="{FF2B5EF4-FFF2-40B4-BE49-F238E27FC236}">
                  <a16:creationId xmlns:a16="http://schemas.microsoft.com/office/drawing/2014/main" id="{F3278277-8473-78EF-4BFB-7D6E11725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428" y="5468039"/>
              <a:ext cx="393910" cy="405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CC2E8F-3A1A-FF45-28F4-87EDB1399123}"/>
              </a:ext>
            </a:extLst>
          </p:cNvPr>
          <p:cNvGrpSpPr/>
          <p:nvPr/>
        </p:nvGrpSpPr>
        <p:grpSpPr>
          <a:xfrm>
            <a:off x="7680859" y="786554"/>
            <a:ext cx="1144456" cy="1046818"/>
            <a:chOff x="4465389" y="5200543"/>
            <a:chExt cx="1203694" cy="104714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C71810B-3F3D-20E8-D8DB-1A79E0EFEB39}"/>
                </a:ext>
              </a:extLst>
            </p:cNvPr>
            <p:cNvSpPr/>
            <p:nvPr/>
          </p:nvSpPr>
          <p:spPr>
            <a:xfrm>
              <a:off x="4468915" y="5200543"/>
              <a:ext cx="1200168" cy="419873"/>
            </a:xfrm>
            <a:prstGeom prst="rect">
              <a:avLst/>
            </a:prstGeom>
            <a:solidFill>
              <a:srgbClr val="4B2C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EAE259-A22C-2AA6-3343-4EAF8E9EF9DB}"/>
                </a:ext>
              </a:extLst>
            </p:cNvPr>
            <p:cNvSpPr/>
            <p:nvPr/>
          </p:nvSpPr>
          <p:spPr>
            <a:xfrm>
              <a:off x="4738004" y="5350020"/>
              <a:ext cx="661990" cy="629001"/>
            </a:xfrm>
            <a:prstGeom prst="ellipse">
              <a:avLst/>
            </a:prstGeom>
            <a:solidFill>
              <a:srgbClr val="2C3E50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200487-64E7-2713-531F-699C8BB53241}"/>
                </a:ext>
              </a:extLst>
            </p:cNvPr>
            <p:cNvSpPr/>
            <p:nvPr/>
          </p:nvSpPr>
          <p:spPr>
            <a:xfrm>
              <a:off x="4465389" y="5977296"/>
              <a:ext cx="1200168" cy="270396"/>
            </a:xfrm>
            <a:prstGeom prst="rect">
              <a:avLst/>
            </a:prstGeom>
            <a:solidFill>
              <a:srgbClr val="95A5A6">
                <a:alpha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cap="all">
                  <a:solidFill>
                    <a:srgbClr val="2C3E50"/>
                  </a:solidFill>
                  <a:latin typeface="Quark" panose="02000000000000000000" pitchFamily="2" charset="0"/>
                  <a:cs typeface="Quark" panose="02000000000000000000" pitchFamily="2" charset="0"/>
                </a:rPr>
                <a:t>Income</a:t>
              </a:r>
              <a:endParaRPr kumimoji="0" lang="en-US" sz="1400" b="1" i="0" u="none" strike="noStrike" kern="0" cap="all" spc="0" normalizeH="0" baseline="0" noProof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endParaRPr>
            </a:p>
          </p:txBody>
        </p:sp>
        <p:pic>
          <p:nvPicPr>
            <p:cNvPr id="49" name="Picture 8" descr="Checkout 4">
              <a:extLst>
                <a:ext uri="{FF2B5EF4-FFF2-40B4-BE49-F238E27FC236}">
                  <a16:creationId xmlns:a16="http://schemas.microsoft.com/office/drawing/2014/main" id="{B6D315E1-F2A2-19C6-9DA0-00581813D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477" y="5446859"/>
              <a:ext cx="390035" cy="40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BF751AAC-14D4-2933-05F6-17CE185D7C9B}"/>
              </a:ext>
            </a:extLst>
          </p:cNvPr>
          <p:cNvSpPr/>
          <p:nvPr/>
        </p:nvSpPr>
        <p:spPr>
          <a:xfrm>
            <a:off x="7686550" y="5650971"/>
            <a:ext cx="1187060" cy="432004"/>
          </a:xfrm>
          <a:prstGeom prst="rect">
            <a:avLst/>
          </a:prstGeom>
          <a:solidFill>
            <a:srgbClr val="E74C3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76913EE-C943-2EBF-002F-B8FBCF782E96}"/>
              </a:ext>
            </a:extLst>
          </p:cNvPr>
          <p:cNvSpPr/>
          <p:nvPr/>
        </p:nvSpPr>
        <p:spPr>
          <a:xfrm>
            <a:off x="7952700" y="5804767"/>
            <a:ext cx="654760" cy="647175"/>
          </a:xfrm>
          <a:prstGeom prst="ellipse">
            <a:avLst/>
          </a:prstGeom>
          <a:solidFill>
            <a:srgbClr val="2C3E5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7645EA-4359-F9C1-96CC-D1EB0917D250}"/>
              </a:ext>
            </a:extLst>
          </p:cNvPr>
          <p:cNvSpPr/>
          <p:nvPr/>
        </p:nvSpPr>
        <p:spPr>
          <a:xfrm>
            <a:off x="7486535" y="6404446"/>
            <a:ext cx="1522433" cy="392415"/>
          </a:xfrm>
          <a:prstGeom prst="rect">
            <a:avLst/>
          </a:prstGeom>
          <a:solidFill>
            <a:srgbClr val="95A5A6"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all" spc="0" normalizeH="0" baseline="0" noProof="0">
              <a:ln>
                <a:noFill/>
              </a:ln>
              <a:solidFill>
                <a:srgbClr val="2C3E50"/>
              </a:solidFill>
              <a:effectLst/>
              <a:uLnTx/>
              <a:uFillTx/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pic>
        <p:nvPicPr>
          <p:cNvPr id="53" name="Picture 10" descr="Building 36">
            <a:extLst>
              <a:ext uri="{FF2B5EF4-FFF2-40B4-BE49-F238E27FC236}">
                <a16:creationId xmlns:a16="http://schemas.microsoft.com/office/drawing/2014/main" id="{9A3ABF7F-6CFF-22A7-A918-3D208900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34" y="5916417"/>
            <a:ext cx="371042" cy="3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AF4B0DD-EF8D-C1A1-1C1C-040D900F2C72}"/>
              </a:ext>
            </a:extLst>
          </p:cNvPr>
          <p:cNvGrpSpPr/>
          <p:nvPr/>
        </p:nvGrpSpPr>
        <p:grpSpPr>
          <a:xfrm>
            <a:off x="9200803" y="2173081"/>
            <a:ext cx="2615223" cy="889162"/>
            <a:chOff x="9454858" y="2080976"/>
            <a:chExt cx="2615223" cy="88916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193109B-4DA7-3631-6736-292EF7B85437}"/>
                </a:ext>
              </a:extLst>
            </p:cNvPr>
            <p:cNvGrpSpPr/>
            <p:nvPr/>
          </p:nvGrpSpPr>
          <p:grpSpPr>
            <a:xfrm>
              <a:off x="9850968" y="2113081"/>
              <a:ext cx="2219113" cy="400981"/>
              <a:chOff x="870254" y="4440032"/>
              <a:chExt cx="2195805" cy="400981"/>
            </a:xfrm>
          </p:grpSpPr>
          <p:pic>
            <p:nvPicPr>
              <p:cNvPr id="62" name="Picture 8" descr="สอวช.">
                <a:extLst>
                  <a:ext uri="{FF2B5EF4-FFF2-40B4-BE49-F238E27FC236}">
                    <a16:creationId xmlns:a16="http://schemas.microsoft.com/office/drawing/2014/main" id="{41CC2624-BF9E-8DC7-C1BA-1F9E6B3CFF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939" y="4457022"/>
                <a:ext cx="644155" cy="325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กสศ. กองทุนเพื่อความเสมอภาคทางการศึกษา เปิดรับสมัครสอบพนักงาน บัดนี้-7 ก.ย.  2563 * ข่าวงานราชการเปิดสอบ 2564-2565">
                <a:extLst>
                  <a:ext uri="{FF2B5EF4-FFF2-40B4-BE49-F238E27FC236}">
                    <a16:creationId xmlns:a16="http://schemas.microsoft.com/office/drawing/2014/main" id="{D1E84C90-60EB-4FC4-EB67-BD8CA994C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254" y="4452924"/>
                <a:ext cx="361023" cy="345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6" descr="วิทยาลัยอาชีวศึกษาปัตตานี - Home | Facebook">
                <a:extLst>
                  <a:ext uri="{FF2B5EF4-FFF2-40B4-BE49-F238E27FC236}">
                    <a16:creationId xmlns:a16="http://schemas.microsoft.com/office/drawing/2014/main" id="{A7A65658-A16D-7D10-4A22-FD5FF066C1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4543" y="4452924"/>
                <a:ext cx="373927" cy="3739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8" descr="กรมพัฒนาฝีมือแรงงาน กระทรวงแรงงาน">
                <a:extLst>
                  <a:ext uri="{FF2B5EF4-FFF2-40B4-BE49-F238E27FC236}">
                    <a16:creationId xmlns:a16="http://schemas.microsoft.com/office/drawing/2014/main" id="{8E10EFE2-DDC3-FDDD-F40A-EF308BBF0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8132" y="4440032"/>
                <a:ext cx="458264" cy="400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กระทรวงการอุดมศึกษา วิทยาศาสตร์ วิจัยและนวัตกรรม - วิกิพีเดีย">
                <a:extLst>
                  <a:ext uri="{FF2B5EF4-FFF2-40B4-BE49-F238E27FC236}">
                    <a16:creationId xmlns:a16="http://schemas.microsoft.com/office/drawing/2014/main" id="{C56C8CBB-E9FF-75BD-441A-75327F57C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7228" y="4476580"/>
                <a:ext cx="298831" cy="273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F349C3F-C81D-7CF2-76D3-D347F4CE0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56296" y="2535235"/>
              <a:ext cx="752555" cy="38788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C9EA964-CD42-1C42-B482-B3BBF57A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41223" y="2535235"/>
              <a:ext cx="818982" cy="43490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2331986-0AC7-57AC-63B4-E1140242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99278" y="2513650"/>
              <a:ext cx="616266" cy="405789"/>
            </a:xfrm>
            <a:prstGeom prst="rect">
              <a:avLst/>
            </a:prstGeom>
          </p:spPr>
        </p:pic>
        <p:pic>
          <p:nvPicPr>
            <p:cNvPr id="60" name="Picture 4" descr="Flash Express - Home | Facebook">
              <a:extLst>
                <a:ext uri="{FF2B5EF4-FFF2-40B4-BE49-F238E27FC236}">
                  <a16:creationId xmlns:a16="http://schemas.microsoft.com/office/drawing/2014/main" id="{8EEA6587-05E5-ABB5-1520-9E0A3060D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43" y="2544432"/>
              <a:ext cx="301439" cy="367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902FDCD-E4D2-1B22-8716-04B89BAB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54858" y="2080976"/>
              <a:ext cx="301438" cy="361114"/>
            </a:xfrm>
            <a:prstGeom prst="rect">
              <a:avLst/>
            </a:prstGeom>
          </p:spPr>
        </p:pic>
      </p:grpSp>
      <p:pic>
        <p:nvPicPr>
          <p:cNvPr id="67" name="Picture 2" descr="ecommerce, กราฟ, เพิ่มขึ้น ไอคอน">
            <a:extLst>
              <a:ext uri="{FF2B5EF4-FFF2-40B4-BE49-F238E27FC236}">
                <a16:creationId xmlns:a16="http://schemas.microsoft.com/office/drawing/2014/main" id="{F718E216-BF9A-A28F-2A24-527FD0EDE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2" y="3610779"/>
            <a:ext cx="3370862" cy="227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3E40D61-EADE-CF65-46A5-5AE37FD4E3E1}"/>
              </a:ext>
            </a:extLst>
          </p:cNvPr>
          <p:cNvSpPr txBox="1"/>
          <p:nvPr/>
        </p:nvSpPr>
        <p:spPr>
          <a:xfrm>
            <a:off x="9145147" y="4442794"/>
            <a:ext cx="2669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prstClr val="black">
                    <a:lumMod val="65000"/>
                    <a:lumOff val="35000"/>
                  </a:prstClr>
                </a:solidFill>
                <a:latin typeface="Quark" panose="02000000000000000000" pitchFamily="50" charset="-34"/>
                <a:cs typeface="Quark" panose="02000000000000000000" pitchFamily="50" charset="-34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맑은 고딕" panose="020B0503020000020004" pitchFamily="34" charset="-127"/>
                <a:cs typeface="Quark" panose="02000000000000000000" pitchFamily="50" charset="-34"/>
              </a:rPr>
              <a:t>Health Promotion</a:t>
            </a:r>
            <a:endParaRPr kumimoji="0" lang="ko-KR" altLang="en-US" sz="1600" b="1" i="0" u="none" strike="noStrike" kern="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맑은 고딕" panose="020B0503020000020004" pitchFamily="34" charset="-127"/>
              <a:cs typeface="Quark" panose="02000000000000000000" pitchFamily="50" charset="-34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4DEEDC4-296B-48B4-9194-2644CBD249BA}"/>
              </a:ext>
            </a:extLst>
          </p:cNvPr>
          <p:cNvGrpSpPr/>
          <p:nvPr/>
        </p:nvGrpSpPr>
        <p:grpSpPr>
          <a:xfrm>
            <a:off x="9275546" y="6104449"/>
            <a:ext cx="2068614" cy="402618"/>
            <a:chOff x="9715995" y="5881404"/>
            <a:chExt cx="2068614" cy="40261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C45A753C-E5FD-A084-4205-4A17D8A00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231372" y="5881404"/>
              <a:ext cx="380062" cy="38006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6DD8B71-BA59-2B0E-4847-E15E9796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715995" y="5898112"/>
              <a:ext cx="394987" cy="38591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14DA628-3654-CC5D-1A9B-D8585444B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314215" y="5914537"/>
              <a:ext cx="470394" cy="328384"/>
            </a:xfrm>
            <a:prstGeom prst="rect">
              <a:avLst/>
            </a:prstGeom>
          </p:spPr>
        </p:pic>
        <p:pic>
          <p:nvPicPr>
            <p:cNvPr id="73" name="Picture 8" descr="สำนักงานคณะกรรมการพัฒนาระบบราชการ - วิกิพีเดีย">
              <a:extLst>
                <a:ext uri="{FF2B5EF4-FFF2-40B4-BE49-F238E27FC236}">
                  <a16:creationId xmlns:a16="http://schemas.microsoft.com/office/drawing/2014/main" id="{00FDDC55-5E5C-FB4D-63B3-1B7CD6554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2500" y="5898112"/>
              <a:ext cx="402741" cy="33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0AE0AFE-4870-4272-33E8-7E6EE46E7D1E}"/>
              </a:ext>
            </a:extLst>
          </p:cNvPr>
          <p:cNvSpPr txBox="1"/>
          <p:nvPr/>
        </p:nvSpPr>
        <p:spPr>
          <a:xfrm>
            <a:off x="3714058" y="4214893"/>
            <a:ext cx="3370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Quark" panose="02000000000000000000" pitchFamily="2" charset="0"/>
                <a:cs typeface="Quark" panose="02000000000000000000" pitchFamily="2" charset="0"/>
              </a:rPr>
              <a:t>vulnerable target group</a:t>
            </a:r>
            <a:endParaRPr kumimoji="0" lang="th-TH" sz="20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Quark" panose="02000000000000000000" pitchFamily="2" charset="0"/>
              <a:buChar char="×"/>
              <a:tabLst/>
              <a:defRPr/>
            </a:pPr>
            <a:r>
              <a:rPr kumimoji="0" 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Rural Area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Quark" panose="02000000000000000000" pitchFamily="2" charset="0"/>
              <a:buChar char="×"/>
              <a:tabLst/>
              <a:defRPr/>
            </a:pPr>
            <a:r>
              <a:rPr kumimoji="0" 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Marginalized Youth</a:t>
            </a:r>
            <a:endParaRPr kumimoji="0" lang="th-TH" sz="20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Quark" panose="02000000000000000000" pitchFamily="2" charset="0"/>
              <a:buChar char="×"/>
              <a:tabLst/>
              <a:defRPr/>
            </a:pPr>
            <a:r>
              <a:rPr kumimoji="0" 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2" charset="0"/>
                <a:ea typeface="+mn-ea"/>
                <a:cs typeface="Quark" panose="02000000000000000000" pitchFamily="2" charset="0"/>
              </a:rPr>
              <a:t>Urban Poor </a:t>
            </a:r>
            <a:endParaRPr kumimoji="0" lang="th-TH" sz="20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2" charset="0"/>
              <a:ea typeface="+mn-ea"/>
              <a:cs typeface="Quark" panose="02000000000000000000" pitchFamily="2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Quark" panose="02000000000000000000" pitchFamily="2" charset="0"/>
              <a:buChar char="×"/>
              <a:tabLst/>
              <a:defRPr/>
            </a:pPr>
            <a:r>
              <a:rPr lang="en-US" sz="2000" spc="100" dirty="0">
                <a:solidFill>
                  <a:prstClr val="black"/>
                </a:solidFill>
                <a:latin typeface="Quark" panose="02000000000000000000" pitchFamily="2" charset="0"/>
                <a:cs typeface="Quark" panose="02000000000000000000" pitchFamily="2" charset="0"/>
              </a:rPr>
              <a:t>Gig Workers</a:t>
            </a:r>
          </a:p>
          <a:p>
            <a:pPr marL="233363" indent="-233363">
              <a:buClr>
                <a:srgbClr val="C00000"/>
              </a:buClr>
              <a:buFont typeface="Quark" panose="02000000000000000000" pitchFamily="2" charset="0"/>
              <a:buChar char="×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State Welfare Card Holders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92CEEB0-413D-83E1-5782-9211F315F24B}"/>
              </a:ext>
            </a:extLst>
          </p:cNvPr>
          <p:cNvGrpSpPr/>
          <p:nvPr/>
        </p:nvGrpSpPr>
        <p:grpSpPr>
          <a:xfrm>
            <a:off x="9242023" y="4893930"/>
            <a:ext cx="2475316" cy="424876"/>
            <a:chOff x="9546857" y="4868353"/>
            <a:chExt cx="2475316" cy="42487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AE17D34-6904-FDB5-6C6A-B074FAC40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546857" y="4875638"/>
              <a:ext cx="385022" cy="386741"/>
            </a:xfrm>
            <a:prstGeom prst="rect">
              <a:avLst/>
            </a:prstGeom>
          </p:spPr>
        </p:pic>
        <p:pic>
          <p:nvPicPr>
            <p:cNvPr id="77" name="Picture 4" descr="Image result for สมัชชาสุขภาพแห่งชาติ logo">
              <a:extLst>
                <a:ext uri="{FF2B5EF4-FFF2-40B4-BE49-F238E27FC236}">
                  <a16:creationId xmlns:a16="http://schemas.microsoft.com/office/drawing/2014/main" id="{75E4F0DD-B30C-B991-2938-7FCDFC777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7538" y="4868353"/>
              <a:ext cx="470256" cy="42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artculture4health.com">
              <a:extLst>
                <a:ext uri="{FF2B5EF4-FFF2-40B4-BE49-F238E27FC236}">
                  <a16:creationId xmlns:a16="http://schemas.microsoft.com/office/drawing/2014/main" id="{F25CBD6E-CDD0-8B47-6B5F-32ABA6A5D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9316" y="4943689"/>
              <a:ext cx="314707" cy="27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สอวช.">
              <a:extLst>
                <a:ext uri="{FF2B5EF4-FFF2-40B4-BE49-F238E27FC236}">
                  <a16:creationId xmlns:a16="http://schemas.microsoft.com/office/drawing/2014/main" id="{07D27F3C-9888-E93A-B3C8-55A3C484F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7324" y="4921522"/>
              <a:ext cx="650994" cy="32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0" descr="สวรส. เผยผลสอบข้อเท็จจริง กรณีถูกกล่าวหาการบริหารทุนวิจัย IDRC ไม่โปร่งใส |  สถาบันวิจัยระบบสาธารณสุข">
              <a:extLst>
                <a:ext uri="{FF2B5EF4-FFF2-40B4-BE49-F238E27FC236}">
                  <a16:creationId xmlns:a16="http://schemas.microsoft.com/office/drawing/2014/main" id="{2FFD6EF7-7B19-D7A8-175E-354ED9218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3983" y="4883076"/>
              <a:ext cx="508190" cy="386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2007187-69D6-2721-C637-4C8A6E20CE38}"/>
              </a:ext>
            </a:extLst>
          </p:cNvPr>
          <p:cNvSpPr txBox="1"/>
          <p:nvPr/>
        </p:nvSpPr>
        <p:spPr>
          <a:xfrm>
            <a:off x="320298" y="971468"/>
            <a:ext cx="7166238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Quark" panose="02000000000000000000" pitchFamily="2" charset="0"/>
                <a:cs typeface="Quark" panose="02000000000000000000" pitchFamily="2" charset="0"/>
              </a:rPr>
              <a:t>To unlock </a:t>
            </a:r>
            <a:r>
              <a:rPr lang="en-US" sz="18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Quark" panose="02000000000000000000" pitchFamily="2" charset="0"/>
                <a:cs typeface="Quark" panose="02000000000000000000" pitchFamily="2" charset="0"/>
              </a:rPr>
              <a:t>entrepreneurial potential of local people by applying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Quark" panose="02000000000000000000" pitchFamily="2" charset="0"/>
                <a:cs typeface="Quark" panose="02000000000000000000" pitchFamily="2" charset="0"/>
              </a:rPr>
              <a:t>knowledge, technology and innovation </a:t>
            </a:r>
            <a:endParaRPr lang="en-US" sz="1800" spc="-20" dirty="0">
              <a:solidFill>
                <a:schemeClr val="tx1">
                  <a:lumMod val="50000"/>
                  <a:lumOff val="50000"/>
                </a:schemeClr>
              </a:solidFill>
              <a:latin typeface="Quark" panose="02000000000000000000" pitchFamily="2" charset="0"/>
              <a:cs typeface="Quark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Quark" panose="02000000000000000000" pitchFamily="2" charset="0"/>
                <a:cs typeface="Quark" panose="02000000000000000000" pitchFamily="2" charset="0"/>
              </a:rPr>
              <a:t>To develop infrastructure and industry to create a new growth pole of country </a:t>
            </a:r>
          </a:p>
          <a:p>
            <a:pPr marL="342900" marR="0" lvl="0" indent="-34290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Quark" panose="02000000000000000000" pitchFamily="2" charset="0"/>
                <a:cs typeface="Quark" panose="02000000000000000000" pitchFamily="2" charset="0"/>
              </a:rPr>
              <a:t>To upward social mobility of 1 million vulnerable people in 2027</a:t>
            </a:r>
            <a:endParaRPr lang="th-TH" sz="1800" spc="-20" dirty="0">
              <a:solidFill>
                <a:schemeClr val="tx1">
                  <a:lumMod val="50000"/>
                  <a:lumOff val="50000"/>
                </a:schemeClr>
              </a:solidFill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FDD4678-D643-CD4F-780C-C26947D7ABE2}"/>
              </a:ext>
            </a:extLst>
          </p:cNvPr>
          <p:cNvSpPr txBox="1"/>
          <p:nvPr/>
        </p:nvSpPr>
        <p:spPr>
          <a:xfrm rot="19492997">
            <a:off x="152252" y="3707391"/>
            <a:ext cx="2833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Social Mobility</a:t>
            </a:r>
            <a:endParaRPr kumimoji="0" lang="th-TH" sz="2000" b="1" i="0" u="none" strike="noStrike" kern="120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rk" panose="02000000000000000000" pitchFamily="50" charset="-34"/>
              <a:ea typeface="+mn-ea"/>
              <a:cs typeface="Quark" panose="02000000000000000000" pitchFamily="50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B79DE21-7A0C-CFD9-3C94-43F04D5AD0E7}"/>
              </a:ext>
            </a:extLst>
          </p:cNvPr>
          <p:cNvSpPr txBox="1"/>
          <p:nvPr/>
        </p:nvSpPr>
        <p:spPr>
          <a:xfrm>
            <a:off x="7427785" y="6401800"/>
            <a:ext cx="1663175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ACCESSIBILITY TO </a:t>
            </a:r>
            <a:br>
              <a:rPr kumimoji="0" lang="en-US" sz="900" b="1" i="0" u="none" strike="noStrike" kern="1200" cap="none" spc="1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</a:br>
            <a:r>
              <a:rPr kumimoji="0" lang="en-US" sz="900" b="1" i="0" u="none" strike="noStrike" kern="1200" cap="none" spc="1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PUBLIC SERVICES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0683474-4C59-DA16-B240-69B79E6D9373}"/>
              </a:ext>
            </a:extLst>
          </p:cNvPr>
          <p:cNvSpPr txBox="1"/>
          <p:nvPr/>
        </p:nvSpPr>
        <p:spPr>
          <a:xfrm>
            <a:off x="9124445" y="5639827"/>
            <a:ext cx="2924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prstClr val="black">
                    <a:lumMod val="65000"/>
                    <a:lumOff val="35000"/>
                  </a:prstClr>
                </a:solidFill>
                <a:latin typeface="Quark" panose="02000000000000000000" pitchFamily="50" charset="-34"/>
                <a:cs typeface="Quark" panose="02000000000000000000" pitchFamily="50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Social </a:t>
            </a:r>
            <a:r>
              <a:rPr lang="en-US" sz="1600" dirty="0">
                <a:solidFill>
                  <a:prstClr val="black"/>
                </a:solidFill>
              </a:rPr>
              <a:t>W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elfare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rPr>
              <a:t> System</a:t>
            </a:r>
          </a:p>
        </p:txBody>
      </p:sp>
      <p:sp>
        <p:nvSpPr>
          <p:cNvPr id="85" name="Google Shape;888;p5">
            <a:extLst>
              <a:ext uri="{FF2B5EF4-FFF2-40B4-BE49-F238E27FC236}">
                <a16:creationId xmlns:a16="http://schemas.microsoft.com/office/drawing/2014/main" id="{1DC4D38A-5081-C07A-CF06-98B98462394F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21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064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800" b="1" dirty="0">
                <a:latin typeface="Kanit" pitchFamily="2" charset="-34"/>
                <a:cs typeface="Kanit" pitchFamily="2" charset="-34"/>
              </a:rPr>
              <a:t>Social Mobility: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1 Million Vulnerable People in 2027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22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4CE1A27-E5F7-B315-0262-E2BDC6AB8EB2}"/>
              </a:ext>
            </a:extLst>
          </p:cNvPr>
          <p:cNvGrpSpPr/>
          <p:nvPr/>
        </p:nvGrpSpPr>
        <p:grpSpPr>
          <a:xfrm>
            <a:off x="9804242" y="1520404"/>
            <a:ext cx="1207911" cy="1207911"/>
            <a:chOff x="1259632" y="1927684"/>
            <a:chExt cx="2005372" cy="2005372"/>
          </a:xfrm>
        </p:grpSpPr>
        <p:sp>
          <p:nvSpPr>
            <p:cNvPr id="3" name="Oval 13">
              <a:extLst>
                <a:ext uri="{FF2B5EF4-FFF2-40B4-BE49-F238E27FC236}">
                  <a16:creationId xmlns:a16="http://schemas.microsoft.com/office/drawing/2014/main" id="{75DDE3E3-84C0-4505-6BAE-7FBB07DEC370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  <p:sp>
          <p:nvSpPr>
            <p:cNvPr id="7" name="Oval 14">
              <a:extLst>
                <a:ext uri="{FF2B5EF4-FFF2-40B4-BE49-F238E27FC236}">
                  <a16:creationId xmlns:a16="http://schemas.microsoft.com/office/drawing/2014/main" id="{C52AB18D-DA04-8CDE-354C-1346BFDB1330}"/>
                </a:ext>
              </a:extLst>
            </p:cNvPr>
            <p:cNvSpPr/>
            <p:nvPr/>
          </p:nvSpPr>
          <p:spPr>
            <a:xfrm>
              <a:off x="1832924" y="2500976"/>
              <a:ext cx="858789" cy="858789"/>
            </a:xfrm>
            <a:prstGeom prst="ellipse">
              <a:avLst/>
            </a:prstGeom>
            <a:noFill/>
            <a:ln w="1270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  <p:sp>
          <p:nvSpPr>
            <p:cNvPr id="8" name="Oval 15">
              <a:extLst>
                <a:ext uri="{FF2B5EF4-FFF2-40B4-BE49-F238E27FC236}">
                  <a16:creationId xmlns:a16="http://schemas.microsoft.com/office/drawing/2014/main" id="{52EC4E96-1033-74D0-26BC-092F1E6C3EB2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ECEF9044-9517-0ED1-F14D-9DABE622CA84}"/>
              </a:ext>
            </a:extLst>
          </p:cNvPr>
          <p:cNvGrpSpPr/>
          <p:nvPr/>
        </p:nvGrpSpPr>
        <p:grpSpPr>
          <a:xfrm>
            <a:off x="6859219" y="2053809"/>
            <a:ext cx="4267377" cy="4434057"/>
            <a:chOff x="5220072" y="1700808"/>
            <a:chExt cx="3085299" cy="4229422"/>
          </a:xfrm>
        </p:grpSpPr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B0BF439E-DCF5-83CE-C3AC-280FBFAAFA32}"/>
                </a:ext>
              </a:extLst>
            </p:cNvPr>
            <p:cNvSpPr/>
            <p:nvPr/>
          </p:nvSpPr>
          <p:spPr>
            <a:xfrm rot="19958372">
              <a:off x="5652279" y="4911423"/>
              <a:ext cx="2653092" cy="646469"/>
            </a:xfrm>
            <a:prstGeom prst="flowChartProcess">
              <a:avLst/>
            </a:prstGeom>
            <a:gradFill>
              <a:gsLst>
                <a:gs pos="99000">
                  <a:schemeClr val="bg1">
                    <a:lumMod val="49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  <a:effectLst>
              <a:glow>
                <a:schemeClr val="bg1">
                  <a:lumMod val="65000"/>
                  <a:alpha val="48000"/>
                </a:schemeClr>
              </a:glo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rk Light" panose="02000000000000000000" pitchFamily="2" charset="0"/>
                <a:ea typeface="+mn-ea"/>
                <a:cs typeface="Quark Light" panose="02000000000000000000" pitchFamily="2" charset="0"/>
              </a:endParaRPr>
            </a:p>
          </p:txBody>
        </p: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63D3CD26-1C18-9DB6-F694-A1397E719563}"/>
                </a:ext>
              </a:extLst>
            </p:cNvPr>
            <p:cNvGrpSpPr/>
            <p:nvPr/>
          </p:nvGrpSpPr>
          <p:grpSpPr>
            <a:xfrm>
              <a:off x="5710368" y="1700808"/>
              <a:ext cx="2528707" cy="4176464"/>
              <a:chOff x="5710368" y="1700808"/>
              <a:chExt cx="2528707" cy="4176464"/>
            </a:xfrm>
          </p:grpSpPr>
          <p:sp>
            <p:nvSpPr>
              <p:cNvPr id="13" name="Up Arrow 3">
                <a:extLst>
                  <a:ext uri="{FF2B5EF4-FFF2-40B4-BE49-F238E27FC236}">
                    <a16:creationId xmlns:a16="http://schemas.microsoft.com/office/drawing/2014/main" id="{8D61B8C4-A780-D671-8F70-9F0A0F296C1F}"/>
                  </a:ext>
                </a:extLst>
              </p:cNvPr>
              <p:cNvSpPr/>
              <p:nvPr/>
            </p:nvSpPr>
            <p:spPr>
              <a:xfrm>
                <a:off x="6870923" y="1700808"/>
                <a:ext cx="1368152" cy="2035274"/>
              </a:xfrm>
              <a:prstGeom prst="upArrow">
                <a:avLst/>
              </a:prstGeom>
              <a:gradFill flip="none" rotWithShape="1">
                <a:gsLst>
                  <a:gs pos="99000">
                    <a:schemeClr val="accent4"/>
                  </a:gs>
                  <a:gs pos="0">
                    <a:schemeClr val="accent4">
                      <a:lumMod val="86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endParaRPr>
              </a:p>
            </p:txBody>
          </p:sp>
          <p:sp>
            <p:nvSpPr>
              <p:cNvPr id="14" name="Flowchart: Data 6">
                <a:extLst>
                  <a:ext uri="{FF2B5EF4-FFF2-40B4-BE49-F238E27FC236}">
                    <a16:creationId xmlns:a16="http://schemas.microsoft.com/office/drawing/2014/main" id="{300D5376-4D44-F206-7FA8-1846FA2C53AE}"/>
                  </a:ext>
                </a:extLst>
              </p:cNvPr>
              <p:cNvSpPr/>
              <p:nvPr/>
            </p:nvSpPr>
            <p:spPr>
              <a:xfrm flipH="1">
                <a:off x="6592296" y="3500344"/>
                <a:ext cx="1030423" cy="154661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  <a:gd name="connsiteX0" fmla="*/ 0 w 9830"/>
                  <a:gd name="connsiteY0" fmla="*/ 8685 h 9420"/>
                  <a:gd name="connsiteX1" fmla="*/ 3898 w 9830"/>
                  <a:gd name="connsiteY1" fmla="*/ 580 h 9420"/>
                  <a:gd name="connsiteX2" fmla="*/ 9830 w 9830"/>
                  <a:gd name="connsiteY2" fmla="*/ 0 h 9420"/>
                  <a:gd name="connsiteX3" fmla="*/ 6661 w 9830"/>
                  <a:gd name="connsiteY3" fmla="*/ 9420 h 9420"/>
                  <a:gd name="connsiteX4" fmla="*/ 0 w 9830"/>
                  <a:gd name="connsiteY4" fmla="*/ 8685 h 9420"/>
                  <a:gd name="connsiteX0" fmla="*/ 0 w 10000"/>
                  <a:gd name="connsiteY0" fmla="*/ 9220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220 h 10000"/>
                  <a:gd name="connsiteX0" fmla="*/ 0 w 10000"/>
                  <a:gd name="connsiteY0" fmla="*/ 9499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  <a:gd name="connsiteX0" fmla="*/ 0 w 10000"/>
                  <a:gd name="connsiteY0" fmla="*/ 9499 h 10000"/>
                  <a:gd name="connsiteX1" fmla="*/ 4601 w 10000"/>
                  <a:gd name="connsiteY1" fmla="*/ 58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9499"/>
                    </a:moveTo>
                    <a:lnTo>
                      <a:pt x="4601" y="58"/>
                    </a:lnTo>
                    <a:lnTo>
                      <a:pt x="10000" y="0"/>
                    </a:lnTo>
                    <a:lnTo>
                      <a:pt x="6776" y="10000"/>
                    </a:lnTo>
                    <a:cubicBezTo>
                      <a:pt x="4517" y="9740"/>
                      <a:pt x="2403" y="9480"/>
                      <a:pt x="0" y="9499"/>
                    </a:cubicBez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48000"/>
                    </a:schemeClr>
                  </a:gs>
                  <a:gs pos="0">
                    <a:schemeClr val="accent4">
                      <a:lumMod val="9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endParaRPr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63759279-0024-4C38-C796-933A62793091}"/>
                  </a:ext>
                </a:extLst>
              </p:cNvPr>
              <p:cNvSpPr/>
              <p:nvPr/>
            </p:nvSpPr>
            <p:spPr>
              <a:xfrm>
                <a:off x="6372200" y="342900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73000"/>
                    </a:schemeClr>
                  </a:gs>
                  <a:gs pos="0">
                    <a:schemeClr val="accent4">
                      <a:lumMod val="94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endParaRPr>
              </a:p>
            </p:txBody>
          </p:sp>
          <p:sp>
            <p:nvSpPr>
              <p:cNvPr id="16" name="Flowchart: Data 6">
                <a:extLst>
                  <a:ext uri="{FF2B5EF4-FFF2-40B4-BE49-F238E27FC236}">
                    <a16:creationId xmlns:a16="http://schemas.microsoft.com/office/drawing/2014/main" id="{17D3F8CC-FAB8-7D40-79A7-A52ECDD4CB5B}"/>
                  </a:ext>
                </a:extLst>
              </p:cNvPr>
              <p:cNvSpPr/>
              <p:nvPr/>
            </p:nvSpPr>
            <p:spPr>
              <a:xfrm flipH="1">
                <a:off x="5916298" y="4572715"/>
                <a:ext cx="954624" cy="16418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4068" y="580"/>
                    </a:lnTo>
                    <a:lnTo>
                      <a:pt x="10000" y="0"/>
                    </a:lnTo>
                    <a:lnTo>
                      <a:pt x="6831" y="9420"/>
                    </a:lnTo>
                    <a:lnTo>
                      <a:pt x="0" y="10000"/>
                    </a:ln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17000"/>
                    </a:schemeClr>
                  </a:gs>
                  <a:gs pos="0">
                    <a:schemeClr val="accent4">
                      <a:lumMod val="78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endParaRPr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2A1342D2-6262-8176-74FF-5D837BF433FD}"/>
                  </a:ext>
                </a:extLst>
              </p:cNvPr>
              <p:cNvSpPr/>
              <p:nvPr/>
            </p:nvSpPr>
            <p:spPr>
              <a:xfrm>
                <a:off x="5710368" y="450912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62000"/>
                    </a:schemeClr>
                  </a:gs>
                  <a:gs pos="44000">
                    <a:schemeClr val="accent4">
                      <a:lumMod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rk Light" panose="02000000000000000000" pitchFamily="2" charset="0"/>
                  <a:ea typeface="+mn-ea"/>
                  <a:cs typeface="Quark Light" panose="02000000000000000000" pitchFamily="2" charset="0"/>
                </a:endParaRPr>
              </a:p>
            </p:txBody>
          </p:sp>
        </p:grpSp>
        <p:pic>
          <p:nvPicPr>
            <p:cNvPr id="12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435CE6F3-668B-F864-3A13-687066386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703821"/>
              <a:ext cx="1338808" cy="22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8">
            <a:extLst>
              <a:ext uri="{FF2B5EF4-FFF2-40B4-BE49-F238E27FC236}">
                <a16:creationId xmlns:a16="http://schemas.microsoft.com/office/drawing/2014/main" id="{80F5ED56-756F-86EC-9DD7-06D03059B6FB}"/>
              </a:ext>
            </a:extLst>
          </p:cNvPr>
          <p:cNvCxnSpPr>
            <a:cxnSpLocks/>
          </p:cNvCxnSpPr>
          <p:nvPr/>
        </p:nvCxnSpPr>
        <p:spPr>
          <a:xfrm flipV="1">
            <a:off x="3614603" y="2999349"/>
            <a:ext cx="5112000" cy="9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6">
            <a:extLst>
              <a:ext uri="{FF2B5EF4-FFF2-40B4-BE49-F238E27FC236}">
                <a16:creationId xmlns:a16="http://schemas.microsoft.com/office/drawing/2014/main" id="{E02227D6-7A6C-5D3F-A33E-9C073587959F}"/>
              </a:ext>
            </a:extLst>
          </p:cNvPr>
          <p:cNvSpPr/>
          <p:nvPr/>
        </p:nvSpPr>
        <p:spPr>
          <a:xfrm>
            <a:off x="2750507" y="2151859"/>
            <a:ext cx="864096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3</a:t>
            </a:r>
          </a:p>
        </p:txBody>
      </p:sp>
      <p:cxnSp>
        <p:nvCxnSpPr>
          <p:cNvPr id="25" name="Straight Connector 28">
            <a:extLst>
              <a:ext uri="{FF2B5EF4-FFF2-40B4-BE49-F238E27FC236}">
                <a16:creationId xmlns:a16="http://schemas.microsoft.com/office/drawing/2014/main" id="{D9B166F4-5033-02A3-4217-63AEBB4568F6}"/>
              </a:ext>
            </a:extLst>
          </p:cNvPr>
          <p:cNvCxnSpPr>
            <a:cxnSpLocks/>
          </p:cNvCxnSpPr>
          <p:nvPr/>
        </p:nvCxnSpPr>
        <p:spPr>
          <a:xfrm flipV="1">
            <a:off x="2627592" y="4557142"/>
            <a:ext cx="5112000" cy="9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2">
            <a:extLst>
              <a:ext uri="{FF2B5EF4-FFF2-40B4-BE49-F238E27FC236}">
                <a16:creationId xmlns:a16="http://schemas.microsoft.com/office/drawing/2014/main" id="{35D85D62-3969-3720-4252-5C56CE455A06}"/>
              </a:ext>
            </a:extLst>
          </p:cNvPr>
          <p:cNvSpPr/>
          <p:nvPr/>
        </p:nvSpPr>
        <p:spPr>
          <a:xfrm>
            <a:off x="1833807" y="3723824"/>
            <a:ext cx="86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2</a:t>
            </a:r>
          </a:p>
        </p:txBody>
      </p:sp>
      <p:cxnSp>
        <p:nvCxnSpPr>
          <p:cNvPr id="30" name="Straight Connector 33">
            <a:extLst>
              <a:ext uri="{FF2B5EF4-FFF2-40B4-BE49-F238E27FC236}">
                <a16:creationId xmlns:a16="http://schemas.microsoft.com/office/drawing/2014/main" id="{4E1E7EA9-9CB6-9717-EF00-1F3043FEDF0A}"/>
              </a:ext>
            </a:extLst>
          </p:cNvPr>
          <p:cNvCxnSpPr>
            <a:cxnSpLocks/>
          </p:cNvCxnSpPr>
          <p:nvPr/>
        </p:nvCxnSpPr>
        <p:spPr>
          <a:xfrm flipV="1">
            <a:off x="1733562" y="6410877"/>
            <a:ext cx="5112000" cy="9524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7">
            <a:extLst>
              <a:ext uri="{FF2B5EF4-FFF2-40B4-BE49-F238E27FC236}">
                <a16:creationId xmlns:a16="http://schemas.microsoft.com/office/drawing/2014/main" id="{44B5DACB-3E71-7AD3-C782-4D3C863C01DD}"/>
              </a:ext>
            </a:extLst>
          </p:cNvPr>
          <p:cNvSpPr/>
          <p:nvPr/>
        </p:nvSpPr>
        <p:spPr>
          <a:xfrm>
            <a:off x="938285" y="5575706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03452B-3209-3FE2-1491-D863C671ACF7}"/>
              </a:ext>
            </a:extLst>
          </p:cNvPr>
          <p:cNvSpPr txBox="1"/>
          <p:nvPr/>
        </p:nvSpPr>
        <p:spPr>
          <a:xfrm>
            <a:off x="9158927" y="1249010"/>
            <a:ext cx="2457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1 Million Vulnerable People in 2027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C01862-AB71-423A-E95A-A8EFD60A52D4}"/>
              </a:ext>
            </a:extLst>
          </p:cNvPr>
          <p:cNvGrpSpPr/>
          <p:nvPr/>
        </p:nvGrpSpPr>
        <p:grpSpPr>
          <a:xfrm>
            <a:off x="1890382" y="4926957"/>
            <a:ext cx="3859597" cy="502781"/>
            <a:chOff x="4078224" y="4954182"/>
            <a:chExt cx="3859597" cy="502781"/>
          </a:xfrm>
          <a:solidFill>
            <a:schemeClr val="bg1">
              <a:lumMod val="95000"/>
            </a:schemeClr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FC3B142B-2CF1-9913-BCD7-451AE83B8A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78224" y="4954182"/>
              <a:ext cx="3859597" cy="502781"/>
            </a:xfrm>
            <a:custGeom>
              <a:avLst/>
              <a:gdLst>
                <a:gd name="T0" fmla="*/ 6723 w 7284"/>
                <a:gd name="T1" fmla="*/ 933 h 934"/>
                <a:gd name="T2" fmla="*/ 562 w 7284"/>
                <a:gd name="T3" fmla="*/ 933 h 934"/>
                <a:gd name="T4" fmla="*/ 562 w 7284"/>
                <a:gd name="T5" fmla="*/ 933 h 934"/>
                <a:gd name="T6" fmla="*/ 135 w 7284"/>
                <a:gd name="T7" fmla="*/ 653 h 934"/>
                <a:gd name="T8" fmla="*/ 135 w 7284"/>
                <a:gd name="T9" fmla="*/ 653 h 934"/>
                <a:gd name="T10" fmla="*/ 562 w 7284"/>
                <a:gd name="T11" fmla="*/ 0 h 934"/>
                <a:gd name="T12" fmla="*/ 6723 w 7284"/>
                <a:gd name="T13" fmla="*/ 0 h 934"/>
                <a:gd name="T14" fmla="*/ 6723 w 7284"/>
                <a:gd name="T15" fmla="*/ 0 h 934"/>
                <a:gd name="T16" fmla="*/ 7151 w 7284"/>
                <a:gd name="T17" fmla="*/ 650 h 934"/>
                <a:gd name="T18" fmla="*/ 7151 w 7284"/>
                <a:gd name="T19" fmla="*/ 650 h 934"/>
                <a:gd name="T20" fmla="*/ 6723 w 7284"/>
                <a:gd name="T21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84" h="934">
                  <a:moveTo>
                    <a:pt x="6723" y="933"/>
                  </a:moveTo>
                  <a:lnTo>
                    <a:pt x="562" y="933"/>
                  </a:lnTo>
                  <a:lnTo>
                    <a:pt x="562" y="933"/>
                  </a:lnTo>
                  <a:cubicBezTo>
                    <a:pt x="377" y="933"/>
                    <a:pt x="209" y="823"/>
                    <a:pt x="135" y="653"/>
                  </a:cubicBezTo>
                  <a:lnTo>
                    <a:pt x="135" y="653"/>
                  </a:lnTo>
                  <a:cubicBezTo>
                    <a:pt x="0" y="345"/>
                    <a:pt x="226" y="0"/>
                    <a:pt x="562" y="0"/>
                  </a:cubicBezTo>
                  <a:lnTo>
                    <a:pt x="6723" y="0"/>
                  </a:lnTo>
                  <a:lnTo>
                    <a:pt x="6723" y="0"/>
                  </a:lnTo>
                  <a:cubicBezTo>
                    <a:pt x="7058" y="0"/>
                    <a:pt x="7283" y="342"/>
                    <a:pt x="7151" y="650"/>
                  </a:cubicBezTo>
                  <a:lnTo>
                    <a:pt x="7151" y="650"/>
                  </a:lnTo>
                  <a:cubicBezTo>
                    <a:pt x="7078" y="822"/>
                    <a:pt x="6909" y="933"/>
                    <a:pt x="6723" y="93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BDC0CA-5348-F0C6-4596-AB052F5541F7}"/>
                </a:ext>
              </a:extLst>
            </p:cNvPr>
            <p:cNvSpPr txBox="1"/>
            <p:nvPr/>
          </p:nvSpPr>
          <p:spPr>
            <a:xfrm>
              <a:off x="4412997" y="5036296"/>
              <a:ext cx="3190049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38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Kanit" pitchFamily="2" charset="-34"/>
                  <a:ea typeface="맑은 고딕" panose="020B0503020000020004" pitchFamily="34" charset="-127"/>
                  <a:cs typeface="Kanit" pitchFamily="2" charset="-34"/>
                </a:rPr>
                <a:t>Career-based Education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6A84A9-347F-B3CA-B33C-DDF7BA9CDE62}"/>
              </a:ext>
            </a:extLst>
          </p:cNvPr>
          <p:cNvGrpSpPr/>
          <p:nvPr/>
        </p:nvGrpSpPr>
        <p:grpSpPr>
          <a:xfrm>
            <a:off x="3892294" y="1414898"/>
            <a:ext cx="3561591" cy="553998"/>
            <a:chOff x="5249503" y="2542588"/>
            <a:chExt cx="2729798" cy="55399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091C045-18A3-65C5-77D3-ED01280065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249503" y="2545517"/>
              <a:ext cx="2729798" cy="505153"/>
            </a:xfrm>
            <a:custGeom>
              <a:avLst/>
              <a:gdLst>
                <a:gd name="T0" fmla="*/ 5062 w 5624"/>
                <a:gd name="T1" fmla="*/ 938 h 939"/>
                <a:gd name="T2" fmla="*/ 563 w 5624"/>
                <a:gd name="T3" fmla="*/ 938 h 939"/>
                <a:gd name="T4" fmla="*/ 563 w 5624"/>
                <a:gd name="T5" fmla="*/ 938 h 939"/>
                <a:gd name="T6" fmla="*/ 134 w 5624"/>
                <a:gd name="T7" fmla="*/ 655 h 939"/>
                <a:gd name="T8" fmla="*/ 133 w 5624"/>
                <a:gd name="T9" fmla="*/ 651 h 939"/>
                <a:gd name="T10" fmla="*/ 133 w 5624"/>
                <a:gd name="T11" fmla="*/ 651 h 939"/>
                <a:gd name="T12" fmla="*/ 562 w 5624"/>
                <a:gd name="T13" fmla="*/ 0 h 939"/>
                <a:gd name="T14" fmla="*/ 5062 w 5624"/>
                <a:gd name="T15" fmla="*/ 4 h 939"/>
                <a:gd name="T16" fmla="*/ 5062 w 5624"/>
                <a:gd name="T17" fmla="*/ 4 h 939"/>
                <a:gd name="T18" fmla="*/ 5492 w 5624"/>
                <a:gd name="T19" fmla="*/ 655 h 939"/>
                <a:gd name="T20" fmla="*/ 5492 w 5624"/>
                <a:gd name="T21" fmla="*/ 655 h 939"/>
                <a:gd name="T22" fmla="*/ 5062 w 5624"/>
                <a:gd name="T23" fmla="*/ 938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24" h="939">
                  <a:moveTo>
                    <a:pt x="5062" y="938"/>
                  </a:moveTo>
                  <a:lnTo>
                    <a:pt x="563" y="938"/>
                  </a:lnTo>
                  <a:lnTo>
                    <a:pt x="563" y="938"/>
                  </a:lnTo>
                  <a:cubicBezTo>
                    <a:pt x="376" y="938"/>
                    <a:pt x="208" y="827"/>
                    <a:pt x="134" y="655"/>
                  </a:cubicBezTo>
                  <a:lnTo>
                    <a:pt x="133" y="651"/>
                  </a:lnTo>
                  <a:lnTo>
                    <a:pt x="133" y="651"/>
                  </a:lnTo>
                  <a:cubicBezTo>
                    <a:pt x="0" y="343"/>
                    <a:pt x="227" y="0"/>
                    <a:pt x="562" y="0"/>
                  </a:cubicBezTo>
                  <a:lnTo>
                    <a:pt x="5062" y="4"/>
                  </a:lnTo>
                  <a:lnTo>
                    <a:pt x="5062" y="4"/>
                  </a:lnTo>
                  <a:cubicBezTo>
                    <a:pt x="5398" y="5"/>
                    <a:pt x="5623" y="347"/>
                    <a:pt x="5492" y="655"/>
                  </a:cubicBezTo>
                  <a:lnTo>
                    <a:pt x="5492" y="655"/>
                  </a:lnTo>
                  <a:cubicBezTo>
                    <a:pt x="5418" y="827"/>
                    <a:pt x="5249" y="938"/>
                    <a:pt x="5062" y="93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744D8E4-6F1E-151C-7AF5-31F5537BAE63}"/>
                </a:ext>
              </a:extLst>
            </p:cNvPr>
            <p:cNvSpPr txBox="1"/>
            <p:nvPr/>
          </p:nvSpPr>
          <p:spPr>
            <a:xfrm>
              <a:off x="5353811" y="2542588"/>
              <a:ext cx="257573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tabLst/>
                <a:defRPr/>
              </a:pPr>
              <a:r>
                <a:rPr lang="en-US" altLang="ko-KR" sz="1500" b="1" dirty="0">
                  <a:solidFill>
                    <a:prstClr val="black"/>
                  </a:solidFill>
                  <a:latin typeface="Kanit" pitchFamily="2" charset="-34"/>
                  <a:ea typeface="맑은 고딕" panose="020B0503020000020004" pitchFamily="34" charset="-127"/>
                  <a:cs typeface="Kanit" pitchFamily="2" charset="-34"/>
                </a:rPr>
                <a:t>Community Entrepreneurship Development</a:t>
              </a:r>
              <a:endPara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CE1C70-1314-C78D-1F89-A75F02251941}"/>
              </a:ext>
            </a:extLst>
          </p:cNvPr>
          <p:cNvGrpSpPr/>
          <p:nvPr/>
        </p:nvGrpSpPr>
        <p:grpSpPr>
          <a:xfrm>
            <a:off x="2697807" y="3258578"/>
            <a:ext cx="3165735" cy="502781"/>
            <a:chOff x="4728394" y="3697969"/>
            <a:chExt cx="3276817" cy="502781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238A5845-C976-DDDC-D571-22C2535F41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728394" y="3697969"/>
              <a:ext cx="3276817" cy="502781"/>
            </a:xfrm>
            <a:custGeom>
              <a:avLst/>
              <a:gdLst>
                <a:gd name="T0" fmla="*/ 5894 w 6455"/>
                <a:gd name="T1" fmla="*/ 933 h 934"/>
                <a:gd name="T2" fmla="*/ 561 w 6455"/>
                <a:gd name="T3" fmla="*/ 933 h 934"/>
                <a:gd name="T4" fmla="*/ 561 w 6455"/>
                <a:gd name="T5" fmla="*/ 933 h 934"/>
                <a:gd name="T6" fmla="*/ 132 w 6455"/>
                <a:gd name="T7" fmla="*/ 650 h 934"/>
                <a:gd name="T8" fmla="*/ 132 w 6455"/>
                <a:gd name="T9" fmla="*/ 650 h 934"/>
                <a:gd name="T10" fmla="*/ 561 w 6455"/>
                <a:gd name="T11" fmla="*/ 0 h 934"/>
                <a:gd name="T12" fmla="*/ 5894 w 6455"/>
                <a:gd name="T13" fmla="*/ 0 h 934"/>
                <a:gd name="T14" fmla="*/ 5894 w 6455"/>
                <a:gd name="T15" fmla="*/ 0 h 934"/>
                <a:gd name="T16" fmla="*/ 6323 w 6455"/>
                <a:gd name="T17" fmla="*/ 650 h 934"/>
                <a:gd name="T18" fmla="*/ 6323 w 6455"/>
                <a:gd name="T19" fmla="*/ 650 h 934"/>
                <a:gd name="T20" fmla="*/ 5894 w 6455"/>
                <a:gd name="T21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55" h="934">
                  <a:moveTo>
                    <a:pt x="5894" y="933"/>
                  </a:moveTo>
                  <a:lnTo>
                    <a:pt x="561" y="933"/>
                  </a:lnTo>
                  <a:lnTo>
                    <a:pt x="561" y="933"/>
                  </a:lnTo>
                  <a:cubicBezTo>
                    <a:pt x="374" y="933"/>
                    <a:pt x="206" y="821"/>
                    <a:pt x="132" y="650"/>
                  </a:cubicBezTo>
                  <a:lnTo>
                    <a:pt x="132" y="650"/>
                  </a:lnTo>
                  <a:cubicBezTo>
                    <a:pt x="0" y="342"/>
                    <a:pt x="226" y="0"/>
                    <a:pt x="561" y="0"/>
                  </a:cubicBezTo>
                  <a:lnTo>
                    <a:pt x="5894" y="0"/>
                  </a:lnTo>
                  <a:lnTo>
                    <a:pt x="5894" y="0"/>
                  </a:lnTo>
                  <a:cubicBezTo>
                    <a:pt x="6229" y="0"/>
                    <a:pt x="6454" y="342"/>
                    <a:pt x="6323" y="650"/>
                  </a:cubicBezTo>
                  <a:lnTo>
                    <a:pt x="6323" y="650"/>
                  </a:lnTo>
                  <a:cubicBezTo>
                    <a:pt x="6250" y="821"/>
                    <a:pt x="6081" y="933"/>
                    <a:pt x="5894" y="93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C47C6A-6B8E-1CEF-57F5-0A2D9424E462}"/>
                </a:ext>
              </a:extLst>
            </p:cNvPr>
            <p:cNvSpPr txBox="1"/>
            <p:nvPr/>
          </p:nvSpPr>
          <p:spPr>
            <a:xfrm>
              <a:off x="4758003" y="3775106"/>
              <a:ext cx="32197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852">
                <a:defRPr/>
              </a:pPr>
              <a:r>
                <a:rPr lang="en-US" altLang="ko-KR" sz="1600" b="1">
                  <a:solidFill>
                    <a:prstClr val="black"/>
                  </a:solidFill>
                  <a:latin typeface="Kanit" pitchFamily="2" charset="-34"/>
                  <a:ea typeface="맑은 고딕" panose="020B0503020000020004" pitchFamily="34" charset="-127"/>
                  <a:cs typeface="Kanit" pitchFamily="2" charset="-34"/>
                </a:rPr>
                <a:t>Manpower Development</a:t>
              </a:r>
              <a:endPara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맑은 고딕" panose="020B0503020000020004" pitchFamily="34" charset="-127"/>
                <a:cs typeface="Kanit" pitchFamily="2" charset="-34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2DF56DB-3CA7-627E-6E1C-0BBE76E6332F}"/>
              </a:ext>
            </a:extLst>
          </p:cNvPr>
          <p:cNvSpPr txBox="1"/>
          <p:nvPr/>
        </p:nvSpPr>
        <p:spPr>
          <a:xfrm>
            <a:off x="2750507" y="3820359"/>
            <a:ext cx="58969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 marL="225425" indent="-225425" defTabSz="913852">
              <a:buFont typeface="Arial" panose="020B0604020202020204" pitchFamily="34" charset="0"/>
              <a:buChar char="•"/>
              <a:defRPr sz="1400">
                <a:latin typeface="Kanit ExtraLight" pitchFamily="2" charset="-34"/>
                <a:cs typeface="Kanit ExtraLight" pitchFamily="2" charset="-34"/>
              </a:defRPr>
            </a:lvl1pPr>
          </a:lstStyle>
          <a:p>
            <a:pPr marL="182563" marR="0" lvl="0" indent="-182563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Reskill/Upskill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Premium </a:t>
            </a:r>
            <a:r>
              <a:rPr lang="en-US" dirty="0"/>
              <a:t>w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orkers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anit ExtraLight" pitchFamily="2" charset="-34"/>
              <a:ea typeface="+mn-ea"/>
              <a:cs typeface="Kanit ExtraLight" pitchFamily="2" charset="-34"/>
            </a:endParaRPr>
          </a:p>
          <a:p>
            <a:pPr marL="182563" marR="0" lvl="0" indent="-182563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Financial support Matching </a:t>
            </a:r>
            <a:r>
              <a:rPr lang="en-US" dirty="0"/>
              <a:t>for wage &amp; training with private sector</a:t>
            </a:r>
          </a:p>
          <a:p>
            <a:pPr marL="182563" indent="-182563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Job creation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 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2B0421-118C-4B90-E406-2FD4926A9F84}"/>
              </a:ext>
            </a:extLst>
          </p:cNvPr>
          <p:cNvSpPr txBox="1"/>
          <p:nvPr/>
        </p:nvSpPr>
        <p:spPr>
          <a:xfrm>
            <a:off x="1971752" y="5477500"/>
            <a:ext cx="55656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 marL="182563" marR="0" lvl="0" indent="-182563" defTabSz="9138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Kanit ExtraLight" pitchFamily="2" charset="-34"/>
                <a:cs typeface="Kanit ExtraLight" pitchFamily="2" charset="-34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Scholarship for young talents/ children in poor households with  mentoring system </a:t>
            </a:r>
          </a:p>
          <a:p>
            <a:r>
              <a:rPr lang="en-US" dirty="0">
                <a:solidFill>
                  <a:schemeClr val="tx1"/>
                </a:solidFill>
              </a:rPr>
              <a:t>State education card provide financial assistance</a:t>
            </a:r>
          </a:p>
          <a:p>
            <a:r>
              <a:rPr lang="en-US" dirty="0">
                <a:solidFill>
                  <a:schemeClr val="tx1"/>
                </a:solidFill>
              </a:rPr>
              <a:t>Funding/Tax incentive for company &amp; NGOs 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E9DF59-009B-FFAC-1B55-C3E251383906}"/>
              </a:ext>
            </a:extLst>
          </p:cNvPr>
          <p:cNvSpPr txBox="1"/>
          <p:nvPr/>
        </p:nvSpPr>
        <p:spPr>
          <a:xfrm>
            <a:off x="3741996" y="2017717"/>
            <a:ext cx="6440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defTabSz="913852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Kanit ExtraLight" pitchFamily="2" charset="-34"/>
                <a:cs typeface="Kanit ExtraLight" pitchFamily="2" charset="-34"/>
              </a:rPr>
              <a:t>Community Entrepreneurship Development by University coaching </a:t>
            </a:r>
            <a:br>
              <a:rPr lang="en-US" sz="1400" dirty="0">
                <a:latin typeface="Kanit ExtraLight" pitchFamily="2" charset="-34"/>
                <a:cs typeface="Kanit ExtraLight" pitchFamily="2" charset="-34"/>
              </a:rPr>
            </a:br>
            <a:r>
              <a:rPr lang="en-US" sz="1400" dirty="0">
                <a:latin typeface="Kanit ExtraLight" pitchFamily="2" charset="-34"/>
                <a:cs typeface="Kanit ExtraLight" pitchFamily="2" charset="-34"/>
              </a:rPr>
              <a:t>Promotion of specialty markets for local products</a:t>
            </a:r>
          </a:p>
          <a:p>
            <a:pPr marL="225425" marR="0" lvl="0" indent="-225425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ExtraLight" pitchFamily="2" charset="-34"/>
                <a:ea typeface="+mn-ea"/>
                <a:cs typeface="Kanit ExtraLight" pitchFamily="2" charset="-34"/>
              </a:rPr>
              <a:t>Business Incubator Center</a:t>
            </a:r>
          </a:p>
          <a:p>
            <a:pPr marL="225425" marR="0" lvl="0" indent="-225425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Kanit ExtraLight" pitchFamily="2" charset="-34"/>
                <a:cs typeface="Kanit ExtraLight" pitchFamily="2" charset="-34"/>
              </a:rPr>
              <a:t>Facilitating a network to support entrepreneur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anit ExtraLight" pitchFamily="2" charset="-34"/>
              <a:ea typeface="+mn-ea"/>
              <a:cs typeface="Kanit Extra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7578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23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B750D-B819-04FE-C83C-3B41EAC9689E}"/>
              </a:ext>
            </a:extLst>
          </p:cNvPr>
          <p:cNvSpPr txBox="1"/>
          <p:nvPr/>
        </p:nvSpPr>
        <p:spPr>
          <a:xfrm>
            <a:off x="623386" y="3546338"/>
            <a:ext cx="1090422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  <a:t>Higher Education Transformation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  <a:t>for High-skilled Workforce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  <a:t>to Support Strategic Industries and Frontier Research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480741-6DE6-A21F-F7EB-D7E0CC540A9A}"/>
              </a:ext>
            </a:extLst>
          </p:cNvPr>
          <p:cNvCxnSpPr>
            <a:cxnSpLocks/>
          </p:cNvCxnSpPr>
          <p:nvPr/>
        </p:nvCxnSpPr>
        <p:spPr>
          <a:xfrm>
            <a:off x="1863090" y="3362891"/>
            <a:ext cx="8469630" cy="0"/>
          </a:xfrm>
          <a:prstGeom prst="straightConnector1">
            <a:avLst/>
          </a:prstGeom>
          <a:ln w="38100">
            <a:solidFill>
              <a:srgbClr val="0070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Graduation cap with solid fill">
            <a:extLst>
              <a:ext uri="{FF2B5EF4-FFF2-40B4-BE49-F238E27FC236}">
                <a16:creationId xmlns:a16="http://schemas.microsoft.com/office/drawing/2014/main" id="{3A5025AB-8795-72F9-A284-AE7B9A640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4921" y="1242234"/>
            <a:ext cx="2183130" cy="21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86865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29571"/>
            <a:ext cx="1106948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New Model for High-skilled Workforce Development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to Support Strategic Industries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DE1415-457C-3E2F-ADF9-2C5CEF743A4E}"/>
              </a:ext>
            </a:extLst>
          </p:cNvPr>
          <p:cNvSpPr/>
          <p:nvPr/>
        </p:nvSpPr>
        <p:spPr>
          <a:xfrm>
            <a:off x="9242745" y="2915300"/>
            <a:ext cx="2861598" cy="396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7D057B-D0F8-4D11-7DBB-5FA242FF3CFF}"/>
              </a:ext>
            </a:extLst>
          </p:cNvPr>
          <p:cNvSpPr/>
          <p:nvPr/>
        </p:nvSpPr>
        <p:spPr>
          <a:xfrm>
            <a:off x="109397" y="1864668"/>
            <a:ext cx="2851517" cy="4954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C312B-FBE4-9AB2-C722-6327AF0AA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054" y="707036"/>
            <a:ext cx="1798476" cy="1713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3453B-312A-93AB-EA1F-187398BC8C0A}"/>
              </a:ext>
            </a:extLst>
          </p:cNvPr>
          <p:cNvSpPr txBox="1"/>
          <p:nvPr/>
        </p:nvSpPr>
        <p:spPr>
          <a:xfrm>
            <a:off x="967622" y="960438"/>
            <a:ext cx="2429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Job M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atching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&amp; Employment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b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Employer-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Training Provider (GenNX Model)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B016B-14D7-AE76-A757-6F72CF8CF31D}"/>
              </a:ext>
            </a:extLst>
          </p:cNvPr>
          <p:cNvSpPr txBox="1"/>
          <p:nvPr/>
        </p:nvSpPr>
        <p:spPr>
          <a:xfrm>
            <a:off x="3996468" y="1091657"/>
            <a:ext cx="2292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HE Sandbox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ducational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Innovation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598671-C6BA-1739-FB44-BFF75213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515" y="693706"/>
            <a:ext cx="1798476" cy="17131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016BE-C22B-7A93-54EF-B751E654CF6F}"/>
              </a:ext>
            </a:extLst>
          </p:cNvPr>
          <p:cNvSpPr txBox="1"/>
          <p:nvPr/>
        </p:nvSpPr>
        <p:spPr>
          <a:xfrm>
            <a:off x="6922522" y="1027851"/>
            <a:ext cx="228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Industrial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Tailor-made Vocational Training 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D85A16-DD99-FD8A-084B-CC4BEEE15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129" y="707036"/>
            <a:ext cx="1798476" cy="17131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EAD764-7FD0-CCD4-0351-F92A8606BF36}"/>
              </a:ext>
            </a:extLst>
          </p:cNvPr>
          <p:cNvSpPr/>
          <p:nvPr/>
        </p:nvSpPr>
        <p:spPr>
          <a:xfrm>
            <a:off x="3149960" y="1872452"/>
            <a:ext cx="2851517" cy="495452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B9930F-0601-0FFB-4B56-D6D51736B278}"/>
              </a:ext>
            </a:extLst>
          </p:cNvPr>
          <p:cNvSpPr/>
          <p:nvPr/>
        </p:nvSpPr>
        <p:spPr>
          <a:xfrm>
            <a:off x="6244804" y="1864668"/>
            <a:ext cx="2851517" cy="4954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levating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expert’s capability to solve problems and develop research in the manufacturing and service sectors.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Example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Thailand Electroplating Professional Network; TEPNET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F77AF4-6A2C-AB8E-04E1-6B28D44B36E5}"/>
              </a:ext>
            </a:extLst>
          </p:cNvPr>
          <p:cNvSpPr/>
          <p:nvPr/>
        </p:nvSpPr>
        <p:spPr>
          <a:xfrm>
            <a:off x="9231086" y="1879629"/>
            <a:ext cx="2973122" cy="493956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System change of manpower development via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seamless linkage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between university and private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Career Growth Opportunity</a:t>
            </a:r>
          </a:p>
          <a:p>
            <a:pPr marL="574675" marR="0" lvl="1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Providing competencies requirement in each job position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574675" marR="0" lvl="1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Job d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etails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&amp; Expert sharing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Assessment Center</a:t>
            </a:r>
          </a:p>
          <a:p>
            <a:pPr marL="574675" marR="0" lvl="1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Skill gap assessment to design individual learning pathway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Learning Program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(Co-creation)</a:t>
            </a:r>
          </a:p>
          <a:p>
            <a:pPr marL="574675" marR="0" lvl="1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Digital Learning</a:t>
            </a:r>
          </a:p>
          <a:p>
            <a:pPr marL="574675" marR="0" lvl="1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Virtual Learning</a:t>
            </a:r>
          </a:p>
          <a:p>
            <a:pPr marL="574675" marR="0" lvl="1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Action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70B1B-269D-4A6A-7D27-0E3DF6AEE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054" y="768404"/>
            <a:ext cx="1798476" cy="1713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8C7D00-D799-C145-7D65-C53A73879509}"/>
              </a:ext>
            </a:extLst>
          </p:cNvPr>
          <p:cNvSpPr txBox="1"/>
          <p:nvPr/>
        </p:nvSpPr>
        <p:spPr>
          <a:xfrm>
            <a:off x="9904242" y="1192908"/>
            <a:ext cx="2226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uture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Skill P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latform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Massive Access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EB31F-96C4-45F6-0A88-A120D5502F6B}"/>
              </a:ext>
            </a:extLst>
          </p:cNvPr>
          <p:cNvSpPr txBox="1"/>
          <p:nvPr/>
        </p:nvSpPr>
        <p:spPr>
          <a:xfrm>
            <a:off x="3204241" y="3247016"/>
            <a:ext cx="2797236" cy="2328714"/>
          </a:xfrm>
          <a:prstGeom prst="rect">
            <a:avLst/>
          </a:prstGeom>
          <a:solidFill>
            <a:srgbClr val="FFF8E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Examples of Innovation in higher education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Competency-based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New curriculum s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tructure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University consortium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for resource sharing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Enterprise consortium: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connect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between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demand &amp; supply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University &amp; professional council collaboration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0AAAC-9D73-6C9A-4DB8-6E75BED65B79}"/>
              </a:ext>
            </a:extLst>
          </p:cNvPr>
          <p:cNvSpPr txBox="1"/>
          <p:nvPr/>
        </p:nvSpPr>
        <p:spPr>
          <a:xfrm>
            <a:off x="3136282" y="5578115"/>
            <a:ext cx="2883271" cy="1340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High-skilled workforce produced via HE sandbox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(examples)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itchFamily="2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Digital, AI, Cybersecurity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High-tech Entrepreneur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Frontier Scientist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itchFamily="2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itchFamily="2" charset="-34"/>
              </a:rPr>
              <a:t>Paramedicine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C0A737-372A-C6F3-FF88-400827B20E32}"/>
              </a:ext>
            </a:extLst>
          </p:cNvPr>
          <p:cNvSpPr txBox="1"/>
          <p:nvPr/>
        </p:nvSpPr>
        <p:spPr>
          <a:xfrm>
            <a:off x="164390" y="1891207"/>
            <a:ext cx="27571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Prompt"/>
                <a:cs typeface="Kanit" panose="00000500000000000000" pitchFamily="2" charset="-34"/>
                <a:sym typeface="Prompt"/>
              </a:rPr>
              <a:t>Intensive upskill &amp; reskill program belonging to job requirement </a:t>
            </a:r>
            <a:endParaRPr kumimoji="0" lang="th-TH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  <a:sym typeface="Prompt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Job Matching 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Job seeker-Employer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Co-design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upskilling course by employer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Short 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ntensive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bootcamp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for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4-12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weeks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871101-4B69-8A7D-6C26-A43839068495}"/>
              </a:ext>
            </a:extLst>
          </p:cNvPr>
          <p:cNvSpPr txBox="1"/>
          <p:nvPr/>
        </p:nvSpPr>
        <p:spPr>
          <a:xfrm>
            <a:off x="155154" y="3916971"/>
            <a:ext cx="2757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Prompt"/>
                <a:cs typeface="Kanit" panose="00000500000000000000" pitchFamily="2" charset="-34"/>
                <a:sym typeface="Prompt"/>
              </a:rPr>
              <a:t>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nit" panose="00000500000000000000" pitchFamily="2" charset="-34"/>
                <a:ea typeface="Prompt"/>
                <a:cs typeface="Kanit" panose="00000500000000000000" pitchFamily="2" charset="-34"/>
                <a:sym typeface="Prompt"/>
              </a:rPr>
              <a:t>xample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anit" panose="00000500000000000000" pitchFamily="2" charset="-34"/>
              <a:ea typeface="Prompt"/>
              <a:cs typeface="Kanit" panose="00000500000000000000" pitchFamily="2" charset="-34"/>
              <a:sym typeface="Prompt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  <a:sym typeface="Prompt"/>
              </a:rPr>
              <a:t>Junior Software Developer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  <a:sym typeface="Prompt"/>
              </a:rPr>
              <a:t>Elder Caregiver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452C0B-24D6-D7D8-57E6-8F63FB9CC0D0}"/>
              </a:ext>
            </a:extLst>
          </p:cNvPr>
          <p:cNvSpPr txBox="1"/>
          <p:nvPr/>
        </p:nvSpPr>
        <p:spPr>
          <a:xfrm>
            <a:off x="9121689" y="2990542"/>
            <a:ext cx="1033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Example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8138B-73FA-8523-2DF3-C7A138795CDE}"/>
              </a:ext>
            </a:extLst>
          </p:cNvPr>
          <p:cNvSpPr txBox="1"/>
          <p:nvPr/>
        </p:nvSpPr>
        <p:spPr>
          <a:xfrm>
            <a:off x="3128728" y="1857238"/>
            <a:ext cx="2995728" cy="1471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Unlocking the restricted rules to create 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ducational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 innovation in higher education</a:t>
            </a:r>
          </a:p>
          <a:p>
            <a:pPr marL="182563" marR="0" lvl="0" indent="-1825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Preparing graduates having competencies that meet country/industry needs</a:t>
            </a:r>
          </a:p>
        </p:txBody>
      </p:sp>
      <p:pic>
        <p:nvPicPr>
          <p:cNvPr id="26" name="Picture 2" descr="BrighterBee">
            <a:extLst>
              <a:ext uri="{FF2B5EF4-FFF2-40B4-BE49-F238E27FC236}">
                <a16:creationId xmlns:a16="http://schemas.microsoft.com/office/drawing/2014/main" id="{AE8B4E04-056B-7DDD-1E83-709C803B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906" y="3013589"/>
            <a:ext cx="1163876" cy="23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7E4D18E-72CF-1B9E-861D-9D261518F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2557" b="22645"/>
          <a:stretch/>
        </p:blipFill>
        <p:spPr>
          <a:xfrm>
            <a:off x="11337165" y="3007515"/>
            <a:ext cx="690445" cy="214907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45AFE9-184E-6218-ED80-3CDF4FC25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06" y="5015820"/>
            <a:ext cx="2814502" cy="15932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907A23-7D94-0E67-290C-6F6FCCCA2F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9724" y="3890403"/>
            <a:ext cx="1537171" cy="51239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71A3C2-4A72-DF90-1744-1EF833043020}"/>
              </a:ext>
            </a:extLst>
          </p:cNvPr>
          <p:cNvGrpSpPr/>
          <p:nvPr/>
        </p:nvGrpSpPr>
        <p:grpSpPr>
          <a:xfrm>
            <a:off x="6266723" y="4541572"/>
            <a:ext cx="2832211" cy="2115467"/>
            <a:chOff x="6190522" y="4708153"/>
            <a:chExt cx="2832211" cy="20354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7C5CF1-1631-1465-3B57-3FD83CF7E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565"/>
            <a:stretch/>
          </p:blipFill>
          <p:spPr>
            <a:xfrm>
              <a:off x="6217920" y="4708153"/>
              <a:ext cx="2804813" cy="203545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6EEBC9-92E7-1F8A-3ED9-5E8042E96989}"/>
                </a:ext>
              </a:extLst>
            </p:cNvPr>
            <p:cNvSpPr/>
            <p:nvPr/>
          </p:nvSpPr>
          <p:spPr>
            <a:xfrm>
              <a:off x="6190522" y="5899573"/>
              <a:ext cx="1082147" cy="75611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3" name="Google Shape;888;p5">
            <a:extLst>
              <a:ext uri="{FF2B5EF4-FFF2-40B4-BE49-F238E27FC236}">
                <a16:creationId xmlns:a16="http://schemas.microsoft.com/office/drawing/2014/main" id="{361DE0A6-5EC7-E07C-384D-90DC8EADE748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24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47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101724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137160" y="109322"/>
            <a:ext cx="10932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Tax Incentive related to Manpower Development  :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Thailand Plus Package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3" name="Google Shape;888;p5">
            <a:extLst>
              <a:ext uri="{FF2B5EF4-FFF2-40B4-BE49-F238E27FC236}">
                <a16:creationId xmlns:a16="http://schemas.microsoft.com/office/drawing/2014/main" id="{77B66631-C9F5-618D-81A1-2DB2100DEBCF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25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F7E61A-8BA4-8518-AAD4-721D970414FC}"/>
              </a:ext>
            </a:extLst>
          </p:cNvPr>
          <p:cNvSpPr/>
          <p:nvPr/>
        </p:nvSpPr>
        <p:spPr>
          <a:xfrm>
            <a:off x="6248647" y="1175983"/>
            <a:ext cx="5660257" cy="611345"/>
          </a:xfrm>
          <a:custGeom>
            <a:avLst/>
            <a:gdLst>
              <a:gd name="connsiteX0" fmla="*/ 0 w 5660257"/>
              <a:gd name="connsiteY0" fmla="*/ 305673 h 611345"/>
              <a:gd name="connsiteX1" fmla="*/ 305673 w 5660257"/>
              <a:gd name="connsiteY1" fmla="*/ 0 h 611345"/>
              <a:gd name="connsiteX2" fmla="*/ 967641 w 5660257"/>
              <a:gd name="connsiteY2" fmla="*/ 0 h 611345"/>
              <a:gd name="connsiteX3" fmla="*/ 1377164 w 5660257"/>
              <a:gd name="connsiteY3" fmla="*/ 0 h 611345"/>
              <a:gd name="connsiteX4" fmla="*/ 1887665 w 5660257"/>
              <a:gd name="connsiteY4" fmla="*/ 0 h 611345"/>
              <a:gd name="connsiteX5" fmla="*/ 2347677 w 5660257"/>
              <a:gd name="connsiteY5" fmla="*/ 0 h 611345"/>
              <a:gd name="connsiteX6" fmla="*/ 2858179 w 5660257"/>
              <a:gd name="connsiteY6" fmla="*/ 0 h 611345"/>
              <a:gd name="connsiteX7" fmla="*/ 3318190 w 5660257"/>
              <a:gd name="connsiteY7" fmla="*/ 0 h 611345"/>
              <a:gd name="connsiteX8" fmla="*/ 3980159 w 5660257"/>
              <a:gd name="connsiteY8" fmla="*/ 0 h 611345"/>
              <a:gd name="connsiteX9" fmla="*/ 4440171 w 5660257"/>
              <a:gd name="connsiteY9" fmla="*/ 0 h 611345"/>
              <a:gd name="connsiteX10" fmla="*/ 5354585 w 5660257"/>
              <a:gd name="connsiteY10" fmla="*/ 0 h 611345"/>
              <a:gd name="connsiteX11" fmla="*/ 5660258 w 5660257"/>
              <a:gd name="connsiteY11" fmla="*/ 305673 h 611345"/>
              <a:gd name="connsiteX12" fmla="*/ 5660257 w 5660257"/>
              <a:gd name="connsiteY12" fmla="*/ 305673 h 611345"/>
              <a:gd name="connsiteX13" fmla="*/ 5354584 w 5660257"/>
              <a:gd name="connsiteY13" fmla="*/ 611346 h 611345"/>
              <a:gd name="connsiteX14" fmla="*/ 4793594 w 5660257"/>
              <a:gd name="connsiteY14" fmla="*/ 611346 h 611345"/>
              <a:gd name="connsiteX15" fmla="*/ 4232604 w 5660257"/>
              <a:gd name="connsiteY15" fmla="*/ 611346 h 611345"/>
              <a:gd name="connsiteX16" fmla="*/ 3823081 w 5660257"/>
              <a:gd name="connsiteY16" fmla="*/ 611346 h 611345"/>
              <a:gd name="connsiteX17" fmla="*/ 3413558 w 5660257"/>
              <a:gd name="connsiteY17" fmla="*/ 611346 h 611345"/>
              <a:gd name="connsiteX18" fmla="*/ 2852568 w 5660257"/>
              <a:gd name="connsiteY18" fmla="*/ 611346 h 611345"/>
              <a:gd name="connsiteX19" fmla="*/ 2392556 w 5660257"/>
              <a:gd name="connsiteY19" fmla="*/ 611345 h 611345"/>
              <a:gd name="connsiteX20" fmla="*/ 1882055 w 5660257"/>
              <a:gd name="connsiteY20" fmla="*/ 611345 h 611345"/>
              <a:gd name="connsiteX21" fmla="*/ 1422043 w 5660257"/>
              <a:gd name="connsiteY21" fmla="*/ 611345 h 611345"/>
              <a:gd name="connsiteX22" fmla="*/ 962031 w 5660257"/>
              <a:gd name="connsiteY22" fmla="*/ 611345 h 611345"/>
              <a:gd name="connsiteX23" fmla="*/ 305673 w 5660257"/>
              <a:gd name="connsiteY23" fmla="*/ 611345 h 611345"/>
              <a:gd name="connsiteX24" fmla="*/ 0 w 5660257"/>
              <a:gd name="connsiteY24" fmla="*/ 305672 h 611345"/>
              <a:gd name="connsiteX25" fmla="*/ 0 w 5660257"/>
              <a:gd name="connsiteY25" fmla="*/ 305673 h 61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660257" h="611345" fill="none" extrusionOk="0">
                <a:moveTo>
                  <a:pt x="0" y="305673"/>
                </a:moveTo>
                <a:cubicBezTo>
                  <a:pt x="19143" y="131371"/>
                  <a:pt x="158177" y="-29603"/>
                  <a:pt x="305673" y="0"/>
                </a:cubicBezTo>
                <a:cubicBezTo>
                  <a:pt x="572675" y="-48306"/>
                  <a:pt x="756911" y="67110"/>
                  <a:pt x="967641" y="0"/>
                </a:cubicBezTo>
                <a:cubicBezTo>
                  <a:pt x="1178371" y="-67110"/>
                  <a:pt x="1244967" y="32549"/>
                  <a:pt x="1377164" y="0"/>
                </a:cubicBezTo>
                <a:cubicBezTo>
                  <a:pt x="1509361" y="-32549"/>
                  <a:pt x="1678564" y="47937"/>
                  <a:pt x="1887665" y="0"/>
                </a:cubicBezTo>
                <a:cubicBezTo>
                  <a:pt x="2096766" y="-47937"/>
                  <a:pt x="2249820" y="49925"/>
                  <a:pt x="2347677" y="0"/>
                </a:cubicBezTo>
                <a:cubicBezTo>
                  <a:pt x="2445534" y="-49925"/>
                  <a:pt x="2687842" y="2230"/>
                  <a:pt x="2858179" y="0"/>
                </a:cubicBezTo>
                <a:cubicBezTo>
                  <a:pt x="3028516" y="-2230"/>
                  <a:pt x="3215635" y="42785"/>
                  <a:pt x="3318190" y="0"/>
                </a:cubicBezTo>
                <a:cubicBezTo>
                  <a:pt x="3420745" y="-42785"/>
                  <a:pt x="3761956" y="69925"/>
                  <a:pt x="3980159" y="0"/>
                </a:cubicBezTo>
                <a:cubicBezTo>
                  <a:pt x="4198362" y="-69925"/>
                  <a:pt x="4251897" y="10693"/>
                  <a:pt x="4440171" y="0"/>
                </a:cubicBezTo>
                <a:cubicBezTo>
                  <a:pt x="4628445" y="-10693"/>
                  <a:pt x="5096803" y="103084"/>
                  <a:pt x="5354585" y="0"/>
                </a:cubicBezTo>
                <a:cubicBezTo>
                  <a:pt x="5521442" y="20233"/>
                  <a:pt x="5624834" y="104669"/>
                  <a:pt x="5660258" y="305673"/>
                </a:cubicBezTo>
                <a:lnTo>
                  <a:pt x="5660257" y="305673"/>
                </a:lnTo>
                <a:cubicBezTo>
                  <a:pt x="5704357" y="458548"/>
                  <a:pt x="5497728" y="613947"/>
                  <a:pt x="5354584" y="611346"/>
                </a:cubicBezTo>
                <a:cubicBezTo>
                  <a:pt x="5123158" y="670051"/>
                  <a:pt x="4906243" y="562823"/>
                  <a:pt x="4793594" y="611346"/>
                </a:cubicBezTo>
                <a:cubicBezTo>
                  <a:pt x="4680945" y="659869"/>
                  <a:pt x="4505955" y="593745"/>
                  <a:pt x="4232604" y="611346"/>
                </a:cubicBezTo>
                <a:cubicBezTo>
                  <a:pt x="3959253" y="628947"/>
                  <a:pt x="3906271" y="572510"/>
                  <a:pt x="3823081" y="611346"/>
                </a:cubicBezTo>
                <a:cubicBezTo>
                  <a:pt x="3739891" y="650182"/>
                  <a:pt x="3502457" y="589944"/>
                  <a:pt x="3413558" y="611346"/>
                </a:cubicBezTo>
                <a:cubicBezTo>
                  <a:pt x="3324659" y="632748"/>
                  <a:pt x="3028025" y="551775"/>
                  <a:pt x="2852568" y="611346"/>
                </a:cubicBezTo>
                <a:cubicBezTo>
                  <a:pt x="2677111" y="670917"/>
                  <a:pt x="2495892" y="570175"/>
                  <a:pt x="2392556" y="611345"/>
                </a:cubicBezTo>
                <a:cubicBezTo>
                  <a:pt x="2289220" y="652515"/>
                  <a:pt x="2096652" y="585416"/>
                  <a:pt x="1882055" y="611345"/>
                </a:cubicBezTo>
                <a:cubicBezTo>
                  <a:pt x="1667458" y="637274"/>
                  <a:pt x="1523338" y="574564"/>
                  <a:pt x="1422043" y="611345"/>
                </a:cubicBezTo>
                <a:cubicBezTo>
                  <a:pt x="1320748" y="648126"/>
                  <a:pt x="1078826" y="581667"/>
                  <a:pt x="962031" y="611345"/>
                </a:cubicBezTo>
                <a:cubicBezTo>
                  <a:pt x="845236" y="641023"/>
                  <a:pt x="554280" y="539128"/>
                  <a:pt x="305673" y="611345"/>
                </a:cubicBezTo>
                <a:cubicBezTo>
                  <a:pt x="147022" y="630592"/>
                  <a:pt x="-13694" y="500957"/>
                  <a:pt x="0" y="305672"/>
                </a:cubicBezTo>
                <a:lnTo>
                  <a:pt x="0" y="305673"/>
                </a:lnTo>
                <a:close/>
              </a:path>
              <a:path w="5660257" h="611345" stroke="0" extrusionOk="0">
                <a:moveTo>
                  <a:pt x="0" y="305673"/>
                </a:moveTo>
                <a:cubicBezTo>
                  <a:pt x="-2284" y="133756"/>
                  <a:pt x="123880" y="18115"/>
                  <a:pt x="305673" y="0"/>
                </a:cubicBezTo>
                <a:cubicBezTo>
                  <a:pt x="531090" y="-22818"/>
                  <a:pt x="609034" y="63949"/>
                  <a:pt x="866663" y="0"/>
                </a:cubicBezTo>
                <a:cubicBezTo>
                  <a:pt x="1124292" y="-63949"/>
                  <a:pt x="1099553" y="15177"/>
                  <a:pt x="1276186" y="0"/>
                </a:cubicBezTo>
                <a:cubicBezTo>
                  <a:pt x="1452819" y="-15177"/>
                  <a:pt x="1609182" y="47904"/>
                  <a:pt x="1736198" y="0"/>
                </a:cubicBezTo>
                <a:cubicBezTo>
                  <a:pt x="1863214" y="-47904"/>
                  <a:pt x="2115826" y="67347"/>
                  <a:pt x="2347677" y="0"/>
                </a:cubicBezTo>
                <a:cubicBezTo>
                  <a:pt x="2579528" y="-67347"/>
                  <a:pt x="2769828" y="1147"/>
                  <a:pt x="3009646" y="0"/>
                </a:cubicBezTo>
                <a:cubicBezTo>
                  <a:pt x="3249464" y="-1147"/>
                  <a:pt x="3294867" y="22698"/>
                  <a:pt x="3469658" y="0"/>
                </a:cubicBezTo>
                <a:cubicBezTo>
                  <a:pt x="3644449" y="-22698"/>
                  <a:pt x="3832225" y="18896"/>
                  <a:pt x="4030648" y="0"/>
                </a:cubicBezTo>
                <a:cubicBezTo>
                  <a:pt x="4229071" y="-18896"/>
                  <a:pt x="4426286" y="41814"/>
                  <a:pt x="4591638" y="0"/>
                </a:cubicBezTo>
                <a:cubicBezTo>
                  <a:pt x="4756990" y="-41814"/>
                  <a:pt x="5198592" y="35437"/>
                  <a:pt x="5354585" y="0"/>
                </a:cubicBezTo>
                <a:cubicBezTo>
                  <a:pt x="5548897" y="17796"/>
                  <a:pt x="5661213" y="128049"/>
                  <a:pt x="5660258" y="305673"/>
                </a:cubicBezTo>
                <a:lnTo>
                  <a:pt x="5660257" y="305673"/>
                </a:lnTo>
                <a:cubicBezTo>
                  <a:pt x="5706610" y="483099"/>
                  <a:pt x="5492551" y="622639"/>
                  <a:pt x="5354584" y="611346"/>
                </a:cubicBezTo>
                <a:cubicBezTo>
                  <a:pt x="5198004" y="651495"/>
                  <a:pt x="4927629" y="556272"/>
                  <a:pt x="4743105" y="611346"/>
                </a:cubicBezTo>
                <a:cubicBezTo>
                  <a:pt x="4558581" y="666420"/>
                  <a:pt x="4269992" y="554327"/>
                  <a:pt x="4131626" y="611346"/>
                </a:cubicBezTo>
                <a:cubicBezTo>
                  <a:pt x="3993260" y="668365"/>
                  <a:pt x="3656038" y="588301"/>
                  <a:pt x="3520146" y="611346"/>
                </a:cubicBezTo>
                <a:cubicBezTo>
                  <a:pt x="3384254" y="634391"/>
                  <a:pt x="3047954" y="574623"/>
                  <a:pt x="2858178" y="611346"/>
                </a:cubicBezTo>
                <a:cubicBezTo>
                  <a:pt x="2668402" y="648069"/>
                  <a:pt x="2463008" y="599013"/>
                  <a:pt x="2347677" y="611345"/>
                </a:cubicBezTo>
                <a:cubicBezTo>
                  <a:pt x="2232346" y="623677"/>
                  <a:pt x="1912238" y="563137"/>
                  <a:pt x="1786687" y="611345"/>
                </a:cubicBezTo>
                <a:cubicBezTo>
                  <a:pt x="1661136" y="659553"/>
                  <a:pt x="1279211" y="596027"/>
                  <a:pt x="1124719" y="611345"/>
                </a:cubicBezTo>
                <a:cubicBezTo>
                  <a:pt x="970227" y="626663"/>
                  <a:pt x="559095" y="518848"/>
                  <a:pt x="305673" y="611345"/>
                </a:cubicBezTo>
                <a:cubicBezTo>
                  <a:pt x="125372" y="593363"/>
                  <a:pt x="-38680" y="500002"/>
                  <a:pt x="0" y="305672"/>
                </a:cubicBezTo>
                <a:lnTo>
                  <a:pt x="0" y="305673"/>
                </a:ln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th-TH" sz="2400" kern="0">
              <a:solidFill>
                <a:prstClr val="white"/>
              </a:solidFill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9C657F-9D14-A814-7A71-185FD6D81856}"/>
              </a:ext>
            </a:extLst>
          </p:cNvPr>
          <p:cNvSpPr/>
          <p:nvPr/>
        </p:nvSpPr>
        <p:spPr>
          <a:xfrm>
            <a:off x="314960" y="1182531"/>
            <a:ext cx="5660258" cy="611345"/>
          </a:xfrm>
          <a:custGeom>
            <a:avLst/>
            <a:gdLst>
              <a:gd name="connsiteX0" fmla="*/ 0 w 5660258"/>
              <a:gd name="connsiteY0" fmla="*/ 305673 h 611345"/>
              <a:gd name="connsiteX1" fmla="*/ 305673 w 5660258"/>
              <a:gd name="connsiteY1" fmla="*/ 0 h 611345"/>
              <a:gd name="connsiteX2" fmla="*/ 967642 w 5660258"/>
              <a:gd name="connsiteY2" fmla="*/ 0 h 611345"/>
              <a:gd name="connsiteX3" fmla="*/ 1377165 w 5660258"/>
              <a:gd name="connsiteY3" fmla="*/ 0 h 611345"/>
              <a:gd name="connsiteX4" fmla="*/ 1887666 w 5660258"/>
              <a:gd name="connsiteY4" fmla="*/ 0 h 611345"/>
              <a:gd name="connsiteX5" fmla="*/ 2347678 w 5660258"/>
              <a:gd name="connsiteY5" fmla="*/ 0 h 611345"/>
              <a:gd name="connsiteX6" fmla="*/ 2858179 w 5660258"/>
              <a:gd name="connsiteY6" fmla="*/ 0 h 611345"/>
              <a:gd name="connsiteX7" fmla="*/ 3318191 w 5660258"/>
              <a:gd name="connsiteY7" fmla="*/ 0 h 611345"/>
              <a:gd name="connsiteX8" fmla="*/ 3980160 w 5660258"/>
              <a:gd name="connsiteY8" fmla="*/ 0 h 611345"/>
              <a:gd name="connsiteX9" fmla="*/ 4440172 w 5660258"/>
              <a:gd name="connsiteY9" fmla="*/ 0 h 611345"/>
              <a:gd name="connsiteX10" fmla="*/ 5354586 w 5660258"/>
              <a:gd name="connsiteY10" fmla="*/ 0 h 611345"/>
              <a:gd name="connsiteX11" fmla="*/ 5660259 w 5660258"/>
              <a:gd name="connsiteY11" fmla="*/ 305673 h 611345"/>
              <a:gd name="connsiteX12" fmla="*/ 5660258 w 5660258"/>
              <a:gd name="connsiteY12" fmla="*/ 305673 h 611345"/>
              <a:gd name="connsiteX13" fmla="*/ 5354585 w 5660258"/>
              <a:gd name="connsiteY13" fmla="*/ 611346 h 611345"/>
              <a:gd name="connsiteX14" fmla="*/ 4793595 w 5660258"/>
              <a:gd name="connsiteY14" fmla="*/ 611346 h 611345"/>
              <a:gd name="connsiteX15" fmla="*/ 4232605 w 5660258"/>
              <a:gd name="connsiteY15" fmla="*/ 611346 h 611345"/>
              <a:gd name="connsiteX16" fmla="*/ 3823082 w 5660258"/>
              <a:gd name="connsiteY16" fmla="*/ 611346 h 611345"/>
              <a:gd name="connsiteX17" fmla="*/ 3413559 w 5660258"/>
              <a:gd name="connsiteY17" fmla="*/ 611346 h 611345"/>
              <a:gd name="connsiteX18" fmla="*/ 2852569 w 5660258"/>
              <a:gd name="connsiteY18" fmla="*/ 611346 h 611345"/>
              <a:gd name="connsiteX19" fmla="*/ 2392557 w 5660258"/>
              <a:gd name="connsiteY19" fmla="*/ 611345 h 611345"/>
              <a:gd name="connsiteX20" fmla="*/ 1882056 w 5660258"/>
              <a:gd name="connsiteY20" fmla="*/ 611345 h 611345"/>
              <a:gd name="connsiteX21" fmla="*/ 1422044 w 5660258"/>
              <a:gd name="connsiteY21" fmla="*/ 611345 h 611345"/>
              <a:gd name="connsiteX22" fmla="*/ 962032 w 5660258"/>
              <a:gd name="connsiteY22" fmla="*/ 611345 h 611345"/>
              <a:gd name="connsiteX23" fmla="*/ 305673 w 5660258"/>
              <a:gd name="connsiteY23" fmla="*/ 611345 h 611345"/>
              <a:gd name="connsiteX24" fmla="*/ 0 w 5660258"/>
              <a:gd name="connsiteY24" fmla="*/ 305672 h 611345"/>
              <a:gd name="connsiteX25" fmla="*/ 0 w 5660258"/>
              <a:gd name="connsiteY25" fmla="*/ 305673 h 61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660258" h="611345" fill="none" extrusionOk="0">
                <a:moveTo>
                  <a:pt x="0" y="305673"/>
                </a:moveTo>
                <a:cubicBezTo>
                  <a:pt x="19143" y="131371"/>
                  <a:pt x="158177" y="-29603"/>
                  <a:pt x="305673" y="0"/>
                </a:cubicBezTo>
                <a:cubicBezTo>
                  <a:pt x="568890" y="-49920"/>
                  <a:pt x="751992" y="66036"/>
                  <a:pt x="967642" y="0"/>
                </a:cubicBezTo>
                <a:cubicBezTo>
                  <a:pt x="1183292" y="-66036"/>
                  <a:pt x="1244968" y="32549"/>
                  <a:pt x="1377165" y="0"/>
                </a:cubicBezTo>
                <a:cubicBezTo>
                  <a:pt x="1509362" y="-32549"/>
                  <a:pt x="1678565" y="47937"/>
                  <a:pt x="1887666" y="0"/>
                </a:cubicBezTo>
                <a:cubicBezTo>
                  <a:pt x="2096767" y="-47937"/>
                  <a:pt x="2249821" y="49925"/>
                  <a:pt x="2347678" y="0"/>
                </a:cubicBezTo>
                <a:cubicBezTo>
                  <a:pt x="2445535" y="-49925"/>
                  <a:pt x="2692898" y="5604"/>
                  <a:pt x="2858179" y="0"/>
                </a:cubicBezTo>
                <a:cubicBezTo>
                  <a:pt x="3023460" y="-5604"/>
                  <a:pt x="3208477" y="35433"/>
                  <a:pt x="3318191" y="0"/>
                </a:cubicBezTo>
                <a:cubicBezTo>
                  <a:pt x="3427905" y="-35433"/>
                  <a:pt x="3761957" y="69925"/>
                  <a:pt x="3980160" y="0"/>
                </a:cubicBezTo>
                <a:cubicBezTo>
                  <a:pt x="4198363" y="-69925"/>
                  <a:pt x="4251898" y="10693"/>
                  <a:pt x="4440172" y="0"/>
                </a:cubicBezTo>
                <a:cubicBezTo>
                  <a:pt x="4628446" y="-10693"/>
                  <a:pt x="5096804" y="103084"/>
                  <a:pt x="5354586" y="0"/>
                </a:cubicBezTo>
                <a:cubicBezTo>
                  <a:pt x="5521443" y="20233"/>
                  <a:pt x="5624835" y="104669"/>
                  <a:pt x="5660259" y="305673"/>
                </a:cubicBezTo>
                <a:lnTo>
                  <a:pt x="5660258" y="305673"/>
                </a:lnTo>
                <a:cubicBezTo>
                  <a:pt x="5704358" y="458548"/>
                  <a:pt x="5497729" y="613947"/>
                  <a:pt x="5354585" y="611346"/>
                </a:cubicBezTo>
                <a:cubicBezTo>
                  <a:pt x="5123159" y="670051"/>
                  <a:pt x="4906244" y="562823"/>
                  <a:pt x="4793595" y="611346"/>
                </a:cubicBezTo>
                <a:cubicBezTo>
                  <a:pt x="4680946" y="659869"/>
                  <a:pt x="4505956" y="593745"/>
                  <a:pt x="4232605" y="611346"/>
                </a:cubicBezTo>
                <a:cubicBezTo>
                  <a:pt x="3959254" y="628947"/>
                  <a:pt x="3906272" y="572510"/>
                  <a:pt x="3823082" y="611346"/>
                </a:cubicBezTo>
                <a:cubicBezTo>
                  <a:pt x="3739892" y="650182"/>
                  <a:pt x="3502458" y="589944"/>
                  <a:pt x="3413559" y="611346"/>
                </a:cubicBezTo>
                <a:cubicBezTo>
                  <a:pt x="3324660" y="632748"/>
                  <a:pt x="3028026" y="551775"/>
                  <a:pt x="2852569" y="611346"/>
                </a:cubicBezTo>
                <a:cubicBezTo>
                  <a:pt x="2677112" y="670917"/>
                  <a:pt x="2495893" y="570175"/>
                  <a:pt x="2392557" y="611345"/>
                </a:cubicBezTo>
                <a:cubicBezTo>
                  <a:pt x="2289221" y="652515"/>
                  <a:pt x="2096653" y="585416"/>
                  <a:pt x="1882056" y="611345"/>
                </a:cubicBezTo>
                <a:cubicBezTo>
                  <a:pt x="1667459" y="637274"/>
                  <a:pt x="1523339" y="574564"/>
                  <a:pt x="1422044" y="611345"/>
                </a:cubicBezTo>
                <a:cubicBezTo>
                  <a:pt x="1320749" y="648126"/>
                  <a:pt x="1078827" y="581667"/>
                  <a:pt x="962032" y="611345"/>
                </a:cubicBezTo>
                <a:cubicBezTo>
                  <a:pt x="845237" y="641023"/>
                  <a:pt x="559952" y="541489"/>
                  <a:pt x="305673" y="611345"/>
                </a:cubicBezTo>
                <a:cubicBezTo>
                  <a:pt x="147022" y="630592"/>
                  <a:pt x="-13694" y="500957"/>
                  <a:pt x="0" y="305672"/>
                </a:cubicBezTo>
                <a:lnTo>
                  <a:pt x="0" y="305673"/>
                </a:lnTo>
                <a:close/>
              </a:path>
              <a:path w="5660258" h="611345" stroke="0" extrusionOk="0">
                <a:moveTo>
                  <a:pt x="0" y="305673"/>
                </a:moveTo>
                <a:cubicBezTo>
                  <a:pt x="-2284" y="133756"/>
                  <a:pt x="123880" y="18115"/>
                  <a:pt x="305673" y="0"/>
                </a:cubicBezTo>
                <a:cubicBezTo>
                  <a:pt x="531090" y="-22818"/>
                  <a:pt x="609034" y="63949"/>
                  <a:pt x="866663" y="0"/>
                </a:cubicBezTo>
                <a:cubicBezTo>
                  <a:pt x="1124292" y="-63949"/>
                  <a:pt x="1099553" y="15177"/>
                  <a:pt x="1276186" y="0"/>
                </a:cubicBezTo>
                <a:cubicBezTo>
                  <a:pt x="1452819" y="-15177"/>
                  <a:pt x="1609182" y="47904"/>
                  <a:pt x="1736198" y="0"/>
                </a:cubicBezTo>
                <a:cubicBezTo>
                  <a:pt x="1863214" y="-47904"/>
                  <a:pt x="2113565" y="66284"/>
                  <a:pt x="2347678" y="0"/>
                </a:cubicBezTo>
                <a:cubicBezTo>
                  <a:pt x="2581791" y="-66284"/>
                  <a:pt x="2769915" y="3496"/>
                  <a:pt x="3009646" y="0"/>
                </a:cubicBezTo>
                <a:cubicBezTo>
                  <a:pt x="3249377" y="-3496"/>
                  <a:pt x="3294867" y="22698"/>
                  <a:pt x="3469658" y="0"/>
                </a:cubicBezTo>
                <a:cubicBezTo>
                  <a:pt x="3644449" y="-22698"/>
                  <a:pt x="3824771" y="15296"/>
                  <a:pt x="4030649" y="0"/>
                </a:cubicBezTo>
                <a:cubicBezTo>
                  <a:pt x="4236527" y="-15296"/>
                  <a:pt x="4426287" y="41814"/>
                  <a:pt x="4591639" y="0"/>
                </a:cubicBezTo>
                <a:cubicBezTo>
                  <a:pt x="4756991" y="-41814"/>
                  <a:pt x="5198593" y="35437"/>
                  <a:pt x="5354586" y="0"/>
                </a:cubicBezTo>
                <a:cubicBezTo>
                  <a:pt x="5548898" y="17796"/>
                  <a:pt x="5661214" y="128049"/>
                  <a:pt x="5660259" y="305673"/>
                </a:cubicBezTo>
                <a:lnTo>
                  <a:pt x="5660258" y="305673"/>
                </a:lnTo>
                <a:cubicBezTo>
                  <a:pt x="5706611" y="483099"/>
                  <a:pt x="5492552" y="622639"/>
                  <a:pt x="5354585" y="611346"/>
                </a:cubicBezTo>
                <a:cubicBezTo>
                  <a:pt x="5198005" y="651495"/>
                  <a:pt x="4927630" y="556272"/>
                  <a:pt x="4743106" y="611346"/>
                </a:cubicBezTo>
                <a:cubicBezTo>
                  <a:pt x="4558582" y="666420"/>
                  <a:pt x="4272651" y="557982"/>
                  <a:pt x="4131626" y="611346"/>
                </a:cubicBezTo>
                <a:cubicBezTo>
                  <a:pt x="3990601" y="664710"/>
                  <a:pt x="3654230" y="582470"/>
                  <a:pt x="3520147" y="611346"/>
                </a:cubicBezTo>
                <a:cubicBezTo>
                  <a:pt x="3386064" y="640222"/>
                  <a:pt x="3047955" y="574623"/>
                  <a:pt x="2858179" y="611346"/>
                </a:cubicBezTo>
                <a:cubicBezTo>
                  <a:pt x="2668403" y="648069"/>
                  <a:pt x="2468863" y="599034"/>
                  <a:pt x="2347677" y="611345"/>
                </a:cubicBezTo>
                <a:cubicBezTo>
                  <a:pt x="2226491" y="623656"/>
                  <a:pt x="1912238" y="563137"/>
                  <a:pt x="1786687" y="611345"/>
                </a:cubicBezTo>
                <a:cubicBezTo>
                  <a:pt x="1661136" y="659553"/>
                  <a:pt x="1279211" y="596027"/>
                  <a:pt x="1124719" y="611345"/>
                </a:cubicBezTo>
                <a:cubicBezTo>
                  <a:pt x="970227" y="626663"/>
                  <a:pt x="559095" y="518848"/>
                  <a:pt x="305673" y="611345"/>
                </a:cubicBezTo>
                <a:cubicBezTo>
                  <a:pt x="125372" y="593363"/>
                  <a:pt x="-38680" y="500002"/>
                  <a:pt x="0" y="305672"/>
                </a:cubicBezTo>
                <a:lnTo>
                  <a:pt x="0" y="305673"/>
                </a:lnTo>
                <a:close/>
              </a:path>
            </a:pathLst>
          </a:custGeom>
          <a:solidFill>
            <a:srgbClr val="54256E"/>
          </a:solidFill>
          <a:ln w="12700" cap="flat" cmpd="sng" algn="ctr">
            <a:solidFill>
              <a:srgbClr val="54256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457223">
              <a:defRPr/>
            </a:pPr>
            <a:r>
              <a:rPr lang="en-US" sz="2000" b="1" kern="0" dirty="0">
                <a:solidFill>
                  <a:prstClr val="white"/>
                </a:solidFill>
                <a:latin typeface="Kanit" pitchFamily="2" charset="-34"/>
                <a:cs typeface="Kanit" pitchFamily="2" charset="-34"/>
              </a:rPr>
              <a:t>Hiring highly skilled employees in STEM</a:t>
            </a:r>
            <a:endParaRPr lang="th-TH" sz="2000" b="1" kern="0" dirty="0">
              <a:solidFill>
                <a:prstClr val="white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0E68C0-9AD1-7C81-3219-9B28D364F7B9}"/>
              </a:ext>
            </a:extLst>
          </p:cNvPr>
          <p:cNvSpPr/>
          <p:nvPr/>
        </p:nvSpPr>
        <p:spPr>
          <a:xfrm>
            <a:off x="6277672" y="1182530"/>
            <a:ext cx="5660256" cy="623248"/>
          </a:xfr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r>
              <a:rPr lang="en-US" sz="2000" b="1" kern="0" dirty="0">
                <a:solidFill>
                  <a:prstClr val="white"/>
                </a:solidFill>
                <a:latin typeface="Kanit" pitchFamily="2" charset="-34"/>
                <a:cs typeface="Kanit" pitchFamily="2" charset="-34"/>
              </a:rPr>
              <a:t>Training for personnel development in STEM</a:t>
            </a:r>
            <a:endParaRPr lang="th-TH" sz="2000" b="1" kern="0" dirty="0">
              <a:solidFill>
                <a:prstClr val="white"/>
              </a:solidFill>
              <a:latin typeface="Kanit" pitchFamily="2" charset="-34"/>
              <a:cs typeface="Kanit" pitchFamily="2" charset="-34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7B62EB-0607-8A47-8996-B820071588C1}"/>
              </a:ext>
            </a:extLst>
          </p:cNvPr>
          <p:cNvCxnSpPr/>
          <p:nvPr/>
        </p:nvCxnSpPr>
        <p:spPr>
          <a:xfrm>
            <a:off x="6111932" y="2330857"/>
            <a:ext cx="0" cy="1038225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dashDot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F32160-0F47-A90A-F5D5-197AF67847F4}"/>
              </a:ext>
            </a:extLst>
          </p:cNvPr>
          <p:cNvCxnSpPr/>
          <p:nvPr/>
        </p:nvCxnSpPr>
        <p:spPr>
          <a:xfrm>
            <a:off x="6111932" y="4531132"/>
            <a:ext cx="0" cy="1038225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dashDot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9CD184-131B-76C5-4738-A7C71FFBE635}"/>
              </a:ext>
            </a:extLst>
          </p:cNvPr>
          <p:cNvCxnSpPr/>
          <p:nvPr/>
        </p:nvCxnSpPr>
        <p:spPr>
          <a:xfrm>
            <a:off x="6111932" y="3426232"/>
            <a:ext cx="0" cy="1038225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ysDot"/>
            <a:miter lim="800000"/>
            <a:headEnd type="diamond" w="med" len="med"/>
            <a:tailEnd type="diamond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FEC95F-8F67-08D7-8329-5B9D938A60E6}"/>
              </a:ext>
            </a:extLst>
          </p:cNvPr>
          <p:cNvCxnSpPr/>
          <p:nvPr/>
        </p:nvCxnSpPr>
        <p:spPr>
          <a:xfrm>
            <a:off x="6111932" y="5616982"/>
            <a:ext cx="0" cy="1038225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ysDot"/>
            <a:miter lim="800000"/>
            <a:headEnd type="diamond" w="med" len="med"/>
            <a:tailEnd type="diamond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AA55856-405D-B22F-3C22-4BDEE64EEDC5}"/>
              </a:ext>
            </a:extLst>
          </p:cNvPr>
          <p:cNvSpPr txBox="1"/>
          <p:nvPr/>
        </p:nvSpPr>
        <p:spPr>
          <a:xfrm>
            <a:off x="314960" y="1867796"/>
            <a:ext cx="5521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 defTabSz="457223">
              <a:defRPr/>
            </a:pPr>
            <a:r>
              <a:rPr lang="en-US" sz="20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Companies in targeted industries that hire new STEM employees can apply for a 150% income tax exemption.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509B0A-8B14-C3FA-F146-D56BEF3C3FF4}"/>
              </a:ext>
            </a:extLst>
          </p:cNvPr>
          <p:cNvSpPr txBox="1"/>
          <p:nvPr/>
        </p:nvSpPr>
        <p:spPr>
          <a:xfrm>
            <a:off x="6225476" y="1867795"/>
            <a:ext cx="56834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 defTabSz="457223">
              <a:defRPr/>
            </a:pPr>
            <a:r>
              <a:rPr lang="en-US" sz="20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Companies that support employees for training in courses accredited by MHESI can be applied for a 250% income tax exemption. </a:t>
            </a:r>
            <a:r>
              <a:rPr lang="en-US" sz="18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
</a:t>
            </a:r>
            <a:endParaRPr lang="th-TH" sz="1800" b="1" dirty="0">
              <a:solidFill>
                <a:prstClr val="black"/>
              </a:solidFill>
              <a:latin typeface="Kanit ExtraLight" pitchFamily="2" charset="-34"/>
              <a:cs typeface="Kanit ExtraLight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352564-39D4-227E-7695-77BAD7A60CC1}"/>
              </a:ext>
            </a:extLst>
          </p:cNvPr>
          <p:cNvSpPr txBox="1"/>
          <p:nvPr/>
        </p:nvSpPr>
        <p:spPr>
          <a:xfrm>
            <a:off x="236554" y="2788867"/>
            <a:ext cx="579697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>
              <a:defRPr/>
            </a:pPr>
            <a:r>
              <a:rPr lang="en-US" sz="2133" dirty="0">
                <a:ln w="0"/>
                <a:solidFill>
                  <a:srgbClr val="54256E"/>
                </a:solidFill>
                <a:latin typeface="Kanit" pitchFamily="2" charset="-34"/>
                <a:cs typeface="Kanit" pitchFamily="2" charset="-34"/>
              </a:rPr>
              <a:t>Certified 1,329</a:t>
            </a:r>
            <a:r>
              <a:rPr lang="th-TH" sz="2133" dirty="0">
                <a:ln w="0"/>
                <a:solidFill>
                  <a:srgbClr val="54256E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133" dirty="0">
                <a:ln w="0"/>
                <a:solidFill>
                  <a:srgbClr val="54256E"/>
                </a:solidFill>
                <a:latin typeface="Kanit" pitchFamily="2" charset="-34"/>
                <a:cs typeface="Kanit" pitchFamily="2" charset="-34"/>
              </a:rPr>
              <a:t>positions from</a:t>
            </a:r>
            <a:r>
              <a:rPr lang="th-TH" sz="2133" dirty="0">
                <a:ln w="0"/>
                <a:solidFill>
                  <a:srgbClr val="54256E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133" dirty="0">
                <a:ln w="0"/>
                <a:solidFill>
                  <a:srgbClr val="54256E"/>
                </a:solidFill>
                <a:latin typeface="Kanit" pitchFamily="2" charset="-34"/>
                <a:cs typeface="Kanit" pitchFamily="2" charset="-34"/>
              </a:rPr>
              <a:t>53 companies</a:t>
            </a:r>
            <a:endParaRPr lang="th-TH" sz="2133" dirty="0">
              <a:ln w="0"/>
              <a:solidFill>
                <a:srgbClr val="54256E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F3127-2329-F8DE-42B4-7927C9BC7272}"/>
              </a:ext>
            </a:extLst>
          </p:cNvPr>
          <p:cNvSpPr txBox="1"/>
          <p:nvPr/>
        </p:nvSpPr>
        <p:spPr>
          <a:xfrm>
            <a:off x="6225476" y="2780154"/>
            <a:ext cx="595928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>
              <a:defRPr/>
            </a:pPr>
            <a:r>
              <a:rPr lang="en-US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Certified</a:t>
            </a:r>
            <a:r>
              <a:rPr lang="th-TH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528</a:t>
            </a:r>
            <a:r>
              <a:rPr lang="th-TH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courses</a:t>
            </a:r>
            <a:r>
              <a:rPr lang="th-TH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from</a:t>
            </a:r>
            <a:r>
              <a:rPr lang="th-TH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133" spc="-30" dirty="0">
                <a:ln w="0"/>
                <a:solidFill>
                  <a:srgbClr val="ED7D31"/>
                </a:solidFill>
                <a:latin typeface="Kanit" pitchFamily="2" charset="-34"/>
                <a:cs typeface="Kanit" pitchFamily="2" charset="-34"/>
              </a:rPr>
              <a:t>50 training providers</a:t>
            </a:r>
            <a:endParaRPr lang="th-TH" sz="2133" spc="-30" dirty="0">
              <a:ln w="0"/>
              <a:solidFill>
                <a:srgbClr val="ED7D3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47F9AF-4F1C-0188-F50B-E99E8FD0B4B2}"/>
              </a:ext>
            </a:extLst>
          </p:cNvPr>
          <p:cNvGrpSpPr/>
          <p:nvPr/>
        </p:nvGrpSpPr>
        <p:grpSpPr>
          <a:xfrm>
            <a:off x="421736" y="3237118"/>
            <a:ext cx="1876874" cy="1729931"/>
            <a:chOff x="480247" y="3276259"/>
            <a:chExt cx="1876874" cy="1729931"/>
          </a:xfrm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2E815EF6-D77D-C6A6-10F9-5654330DEA7A}"/>
                </a:ext>
              </a:extLst>
            </p:cNvPr>
            <p:cNvSpPr/>
            <p:nvPr/>
          </p:nvSpPr>
          <p:spPr>
            <a:xfrm>
              <a:off x="480247" y="3276259"/>
              <a:ext cx="1876874" cy="1729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rgbClr val="E6E6E6"/>
            </a:solidFill>
            <a:ln w="12700">
              <a:miter lim="400000"/>
            </a:ln>
            <a:effectLst>
              <a:outerShdw blurRad="76200" dist="88900" dir="9420000" sx="99000" sy="99000" algn="tr" rotWithShape="0">
                <a:srgbClr val="6D3364"/>
              </a:outerShdw>
            </a:effectLst>
          </p:spPr>
          <p:txBody>
            <a:bodyPr lIns="38100" tIns="38100" rIns="38100" bIns="38100" anchor="ctr"/>
            <a:lstStyle/>
            <a:p>
              <a:pPr defTabSz="457223"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35EE13-1FA6-38CA-FC9A-7DDA91B8F72A}"/>
                </a:ext>
              </a:extLst>
            </p:cNvPr>
            <p:cNvSpPr txBox="1"/>
            <p:nvPr/>
          </p:nvSpPr>
          <p:spPr>
            <a:xfrm>
              <a:off x="554507" y="3581182"/>
              <a:ext cx="16416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23">
                <a:defRPr/>
              </a:pPr>
              <a:r>
                <a:rPr lang="en-US" sz="16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Total income
In 2022
</a:t>
              </a:r>
              <a:r>
                <a:rPr lang="th-TH" sz="3200" b="1" dirty="0">
                  <a:ln w="0"/>
                  <a:gradFill>
                    <a:gsLst>
                      <a:gs pos="0">
                        <a:srgbClr val="ED7D31"/>
                      </a:gs>
                      <a:gs pos="91000">
                        <a:srgbClr val="4F2270"/>
                      </a:gs>
                    </a:gsLst>
                    <a:lin ang="13500000" scaled="1"/>
                  </a:gra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Quark" panose="02000000000000000000" pitchFamily="2" charset="0"/>
                  <a:cs typeface="Quark" panose="02000000000000000000" pitchFamily="2" charset="0"/>
                </a:rPr>
                <a:t>360 </a:t>
              </a:r>
              <a:endParaRPr lang="en-US" sz="3200" b="1" dirty="0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endParaRPr>
            </a:p>
            <a:p>
              <a:pPr algn="ctr" defTabSz="457223">
                <a:defRPr/>
              </a:pPr>
              <a:r>
                <a:rPr lang="en-US" sz="16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million THB</a:t>
              </a:r>
              <a:endParaRPr lang="th-TH" sz="16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57C9B7-70F7-5101-D89A-E025CC92AC5C}"/>
              </a:ext>
            </a:extLst>
          </p:cNvPr>
          <p:cNvGrpSpPr/>
          <p:nvPr/>
        </p:nvGrpSpPr>
        <p:grpSpPr>
          <a:xfrm>
            <a:off x="3351616" y="3276005"/>
            <a:ext cx="1877215" cy="1730244"/>
            <a:chOff x="2894766" y="3262245"/>
            <a:chExt cx="1877215" cy="1730244"/>
          </a:xfrm>
        </p:grpSpPr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EA8975E5-A47C-7395-7455-BD1FA2589DC4}"/>
                </a:ext>
              </a:extLst>
            </p:cNvPr>
            <p:cNvSpPr/>
            <p:nvPr/>
          </p:nvSpPr>
          <p:spPr>
            <a:xfrm>
              <a:off x="2894766" y="3262245"/>
              <a:ext cx="1877215" cy="173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rgbClr val="E6E6E6"/>
            </a:solidFill>
            <a:ln w="12700">
              <a:miter lim="400000"/>
            </a:ln>
            <a:effectLst>
              <a:outerShdw blurRad="76200" dist="88900" dir="9420000" sx="99000" sy="99000" algn="tr" rotWithShape="0">
                <a:srgbClr val="6D3364"/>
              </a:outerShdw>
            </a:effectLst>
          </p:spPr>
          <p:txBody>
            <a:bodyPr lIns="38100" tIns="38100" rIns="38100" bIns="38100" anchor="ctr"/>
            <a:lstStyle/>
            <a:p>
              <a:pPr defTabSz="457223"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A021F4-E887-982D-CC15-B5043731ED93}"/>
                </a:ext>
              </a:extLst>
            </p:cNvPr>
            <p:cNvSpPr txBox="1"/>
            <p:nvPr/>
          </p:nvSpPr>
          <p:spPr>
            <a:xfrm>
              <a:off x="2963880" y="3557171"/>
              <a:ext cx="17713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23">
                <a:defRPr/>
              </a:pPr>
              <a:r>
                <a:rPr lang="en-US" sz="16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Consolidated income tax
</a:t>
              </a:r>
              <a:r>
                <a:rPr lang="th-TH" sz="3200" b="1" dirty="0">
                  <a:ln w="0"/>
                  <a:gradFill>
                    <a:gsLst>
                      <a:gs pos="0">
                        <a:srgbClr val="ED7D31"/>
                      </a:gs>
                      <a:gs pos="91000">
                        <a:srgbClr val="4F2270"/>
                      </a:gs>
                    </a:gsLst>
                    <a:lin ang="13500000" scaled="1"/>
                  </a:gra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Quark" panose="02000000000000000000" pitchFamily="2" charset="0"/>
                  <a:cs typeface="Quark" panose="02000000000000000000" pitchFamily="2" charset="0"/>
                </a:rPr>
                <a:t>4.</a:t>
              </a:r>
              <a:r>
                <a:rPr lang="en-US" sz="3200" b="1" dirty="0">
                  <a:ln w="0"/>
                  <a:gradFill>
                    <a:gsLst>
                      <a:gs pos="0">
                        <a:srgbClr val="ED7D31"/>
                      </a:gs>
                      <a:gs pos="91000">
                        <a:srgbClr val="4F2270"/>
                      </a:gs>
                    </a:gsLst>
                    <a:lin ang="13500000" scaled="1"/>
                  </a:gra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Quark" panose="02000000000000000000" pitchFamily="2" charset="0"/>
                  <a:cs typeface="Quark" panose="02000000000000000000" pitchFamily="2" charset="0"/>
                </a:rPr>
                <a:t>7</a:t>
              </a:r>
              <a:r>
                <a:rPr lang="th-TH" sz="3200" b="1" dirty="0">
                  <a:ln w="0"/>
                  <a:gradFill>
                    <a:gsLst>
                      <a:gs pos="0">
                        <a:srgbClr val="ED7D31"/>
                      </a:gs>
                      <a:gs pos="91000">
                        <a:srgbClr val="4F2270"/>
                      </a:gs>
                    </a:gsLst>
                    <a:lin ang="13500000" scaled="1"/>
                  </a:gra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Quark" panose="02000000000000000000" pitchFamily="2" charset="0"/>
                  <a:cs typeface="Quark" panose="02000000000000000000" pitchFamily="2" charset="0"/>
                </a:rPr>
                <a:t> </a:t>
              </a:r>
              <a:endParaRPr lang="en-US" sz="3200" b="1" dirty="0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endParaRPr>
            </a:p>
            <a:p>
              <a:pPr algn="ctr" defTabSz="457223">
                <a:defRPr/>
              </a:pPr>
              <a:r>
                <a:rPr lang="en-US" sz="16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million THB</a:t>
              </a:r>
              <a:endParaRPr lang="th-TH" sz="16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BDD77F-30AB-6C82-EAD1-F58E0C87CDF1}"/>
              </a:ext>
            </a:extLst>
          </p:cNvPr>
          <p:cNvGrpSpPr/>
          <p:nvPr/>
        </p:nvGrpSpPr>
        <p:grpSpPr>
          <a:xfrm>
            <a:off x="1966257" y="4514030"/>
            <a:ext cx="1771385" cy="1729931"/>
            <a:chOff x="4073532" y="4950220"/>
            <a:chExt cx="1771385" cy="1729931"/>
          </a:xfrm>
        </p:grpSpPr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E4AD36C1-7ADC-61EE-CF21-7228BA2C5948}"/>
                </a:ext>
              </a:extLst>
            </p:cNvPr>
            <p:cNvSpPr/>
            <p:nvPr/>
          </p:nvSpPr>
          <p:spPr>
            <a:xfrm>
              <a:off x="4073532" y="4950220"/>
              <a:ext cx="1771385" cy="1729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rgbClr val="E6E6E6"/>
            </a:solidFill>
            <a:ln w="12700">
              <a:miter lim="400000"/>
            </a:ln>
            <a:effectLst>
              <a:outerShdw blurRad="76200" dist="88900" dir="9420000" sx="99000" sy="99000" algn="tr" rotWithShape="0">
                <a:srgbClr val="6D3364"/>
              </a:outerShdw>
            </a:effectLst>
          </p:spPr>
          <p:txBody>
            <a:bodyPr lIns="38100" tIns="38100" rIns="38100" bIns="38100" anchor="ctr"/>
            <a:lstStyle/>
            <a:p>
              <a:pPr defTabSz="457223"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6D0836-CD65-9695-973E-A421C733BB88}"/>
                </a:ext>
              </a:extLst>
            </p:cNvPr>
            <p:cNvSpPr txBox="1"/>
            <p:nvPr/>
          </p:nvSpPr>
          <p:spPr>
            <a:xfrm>
              <a:off x="4225823" y="5091910"/>
              <a:ext cx="14668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23">
                <a:defRPr/>
              </a:pPr>
              <a:r>
                <a:rPr lang="en-US" sz="12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Company
Tax deductions have been made.</a:t>
              </a:r>
              <a:r>
                <a:rPr lang="en-US" sz="16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
</a:t>
              </a:r>
              <a:r>
                <a:rPr lang="th-TH" sz="3200" b="1" dirty="0">
                  <a:ln w="0"/>
                  <a:gradFill>
                    <a:gsLst>
                      <a:gs pos="0">
                        <a:srgbClr val="ED7D31"/>
                      </a:gs>
                      <a:gs pos="91000">
                        <a:srgbClr val="4F2270"/>
                      </a:gs>
                    </a:gsLst>
                    <a:lin ang="13500000" scaled="1"/>
                  </a:gra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Quark" panose="02000000000000000000" pitchFamily="2" charset="0"/>
                  <a:cs typeface="Quark" panose="02000000000000000000" pitchFamily="2" charset="0"/>
                </a:rPr>
                <a:t>36</a:t>
              </a:r>
              <a:r>
                <a:rPr lang="en-US" sz="3200" b="1" dirty="0">
                  <a:ln w="0"/>
                  <a:gradFill>
                    <a:gsLst>
                      <a:gs pos="0">
                        <a:srgbClr val="ED7D31"/>
                      </a:gs>
                      <a:gs pos="91000">
                        <a:srgbClr val="4F2270"/>
                      </a:gs>
                    </a:gsLst>
                    <a:lin ang="13500000" scaled="1"/>
                  </a:gra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Quark" panose="02000000000000000000" pitchFamily="2" charset="0"/>
                  <a:cs typeface="Quark" panose="02000000000000000000" pitchFamily="2" charset="0"/>
                </a:rPr>
                <a:t> </a:t>
              </a:r>
            </a:p>
            <a:p>
              <a:pPr algn="ctr" defTabSz="457223">
                <a:defRPr/>
              </a:pPr>
              <a:r>
                <a:rPr lang="en-US" sz="1600" dirty="0">
                  <a:solidFill>
                    <a:prstClr val="black"/>
                  </a:solidFill>
                  <a:latin typeface="Kanit ExtraLight" pitchFamily="2" charset="-34"/>
                  <a:cs typeface="Kanit ExtraLight" pitchFamily="2" charset="-34"/>
                </a:rPr>
                <a:t>million THB</a:t>
              </a:r>
              <a:endParaRPr lang="th-TH" sz="3200" b="1" dirty="0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endParaRPr>
            </a:p>
          </p:txBody>
        </p:sp>
      </p:grpSp>
      <p:sp>
        <p:nvSpPr>
          <p:cNvPr id="41" name="Shape">
            <a:extLst>
              <a:ext uri="{FF2B5EF4-FFF2-40B4-BE49-F238E27FC236}">
                <a16:creationId xmlns:a16="http://schemas.microsoft.com/office/drawing/2014/main" id="{1CF2828F-335A-5A10-EF2F-975B2E5AF511}"/>
              </a:ext>
            </a:extLst>
          </p:cNvPr>
          <p:cNvSpPr/>
          <p:nvPr/>
        </p:nvSpPr>
        <p:spPr>
          <a:xfrm>
            <a:off x="9893050" y="3119188"/>
            <a:ext cx="1877215" cy="1730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8" h="21600" extrusionOk="0">
                <a:moveTo>
                  <a:pt x="20619" y="8373"/>
                </a:moveTo>
                <a:lnTo>
                  <a:pt x="17510" y="2435"/>
                </a:lnTo>
                <a:cubicBezTo>
                  <a:pt x="16725" y="934"/>
                  <a:pt x="15276" y="0"/>
                  <a:pt x="13706" y="0"/>
                </a:cubicBezTo>
                <a:lnTo>
                  <a:pt x="7502" y="0"/>
                </a:lnTo>
                <a:cubicBezTo>
                  <a:pt x="5932" y="0"/>
                  <a:pt x="4483" y="934"/>
                  <a:pt x="3698" y="2435"/>
                </a:cubicBezTo>
                <a:lnTo>
                  <a:pt x="589" y="8373"/>
                </a:lnTo>
                <a:cubicBezTo>
                  <a:pt x="-196" y="9874"/>
                  <a:pt x="-196" y="11726"/>
                  <a:pt x="589" y="13227"/>
                </a:cubicBezTo>
                <a:lnTo>
                  <a:pt x="3698" y="19165"/>
                </a:lnTo>
                <a:cubicBezTo>
                  <a:pt x="4483" y="20666"/>
                  <a:pt x="5932" y="21600"/>
                  <a:pt x="7502" y="21600"/>
                </a:cubicBezTo>
                <a:lnTo>
                  <a:pt x="13706" y="21600"/>
                </a:lnTo>
                <a:cubicBezTo>
                  <a:pt x="15276" y="21600"/>
                  <a:pt x="16725" y="20666"/>
                  <a:pt x="17510" y="19165"/>
                </a:cubicBezTo>
                <a:lnTo>
                  <a:pt x="20619" y="13227"/>
                </a:lnTo>
                <a:cubicBezTo>
                  <a:pt x="21404" y="11726"/>
                  <a:pt x="21404" y="9874"/>
                  <a:pt x="20619" y="8373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  <a:effectLst>
            <a:outerShdw blurRad="76200" dist="88900" dir="2160000" sx="99000" sy="99000" algn="tr" rotWithShape="0">
              <a:srgbClr val="9B4E52"/>
            </a:outerShdw>
          </a:effectLst>
        </p:spPr>
        <p:txBody>
          <a:bodyPr lIns="38100" tIns="38100" rIns="38100" bIns="38100" anchor="ctr"/>
          <a:lstStyle/>
          <a:p>
            <a:pPr defTabSz="457223">
              <a:defRPr sz="3000">
                <a:solidFill>
                  <a:srgbClr val="FFFFFF"/>
                </a:solidFill>
              </a:defRPr>
            </a:pPr>
            <a:endParaRPr sz="3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2" name="Shape">
            <a:extLst>
              <a:ext uri="{FF2B5EF4-FFF2-40B4-BE49-F238E27FC236}">
                <a16:creationId xmlns:a16="http://schemas.microsoft.com/office/drawing/2014/main" id="{999BE663-A417-E43D-D17E-2864C6A42710}"/>
              </a:ext>
            </a:extLst>
          </p:cNvPr>
          <p:cNvSpPr/>
          <p:nvPr/>
        </p:nvSpPr>
        <p:spPr>
          <a:xfrm>
            <a:off x="8795885" y="4681708"/>
            <a:ext cx="1877214" cy="1730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8" h="21600" extrusionOk="0">
                <a:moveTo>
                  <a:pt x="20619" y="8373"/>
                </a:moveTo>
                <a:lnTo>
                  <a:pt x="17510" y="2435"/>
                </a:lnTo>
                <a:cubicBezTo>
                  <a:pt x="16725" y="934"/>
                  <a:pt x="15276" y="0"/>
                  <a:pt x="13706" y="0"/>
                </a:cubicBezTo>
                <a:lnTo>
                  <a:pt x="7502" y="0"/>
                </a:lnTo>
                <a:cubicBezTo>
                  <a:pt x="5932" y="0"/>
                  <a:pt x="4483" y="934"/>
                  <a:pt x="3698" y="2435"/>
                </a:cubicBezTo>
                <a:lnTo>
                  <a:pt x="589" y="8373"/>
                </a:lnTo>
                <a:cubicBezTo>
                  <a:pt x="-196" y="9874"/>
                  <a:pt x="-196" y="11726"/>
                  <a:pt x="589" y="13227"/>
                </a:cubicBezTo>
                <a:lnTo>
                  <a:pt x="3698" y="19165"/>
                </a:lnTo>
                <a:cubicBezTo>
                  <a:pt x="4483" y="20666"/>
                  <a:pt x="5932" y="21600"/>
                  <a:pt x="7502" y="21600"/>
                </a:cubicBezTo>
                <a:lnTo>
                  <a:pt x="13706" y="21600"/>
                </a:lnTo>
                <a:cubicBezTo>
                  <a:pt x="15276" y="21600"/>
                  <a:pt x="16725" y="20666"/>
                  <a:pt x="17510" y="19165"/>
                </a:cubicBezTo>
                <a:lnTo>
                  <a:pt x="20619" y="13227"/>
                </a:lnTo>
                <a:cubicBezTo>
                  <a:pt x="21404" y="11726"/>
                  <a:pt x="21404" y="9874"/>
                  <a:pt x="20619" y="8373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  <a:effectLst>
            <a:outerShdw blurRad="76200" dist="88900" dir="2160000" sx="99000" sy="99000" algn="tr" rotWithShape="0">
              <a:srgbClr val="9B4E52"/>
            </a:outerShdw>
          </a:effectLst>
        </p:spPr>
        <p:txBody>
          <a:bodyPr lIns="38100" tIns="38100" rIns="38100" bIns="38100" anchor="ctr"/>
          <a:lstStyle/>
          <a:p>
            <a:pPr defTabSz="457223">
              <a:defRPr sz="3000">
                <a:solidFill>
                  <a:srgbClr val="FFFFFF"/>
                </a:solidFill>
              </a:defRPr>
            </a:pPr>
            <a:endParaRPr sz="3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FC69A9-C174-C840-45B6-9C99E2156D9A}"/>
              </a:ext>
            </a:extLst>
          </p:cNvPr>
          <p:cNvSpPr txBox="1"/>
          <p:nvPr/>
        </p:nvSpPr>
        <p:spPr>
          <a:xfrm>
            <a:off x="10004059" y="3500291"/>
            <a:ext cx="1655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defRPr/>
            </a:pPr>
            <a:r>
              <a:rPr lang="en-US" sz="160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Number of trainees
</a:t>
            </a:r>
            <a:r>
              <a:rPr lang="th-TH" sz="3200" b="1" spc="-100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rPr>
              <a:t>15,388</a:t>
            </a:r>
            <a:endParaRPr lang="th-TH" sz="2000" b="1" spc="-100">
              <a:ln w="0"/>
              <a:gradFill>
                <a:gsLst>
                  <a:gs pos="0">
                    <a:srgbClr val="ED7D31"/>
                  </a:gs>
                  <a:gs pos="91000">
                    <a:srgbClr val="4F2270"/>
                  </a:gs>
                </a:gsLst>
                <a:lin ang="13500000" scaled="1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A27D2B-DF90-4334-B4FE-F86A6A680BEB}"/>
              </a:ext>
            </a:extLst>
          </p:cNvPr>
          <p:cNvSpPr txBox="1"/>
          <p:nvPr/>
        </p:nvSpPr>
        <p:spPr>
          <a:xfrm>
            <a:off x="8911692" y="5107273"/>
            <a:ext cx="1645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defRPr/>
            </a:pPr>
            <a:r>
              <a:rPr lang="en-US" sz="160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Training costs
</a:t>
            </a:r>
            <a:r>
              <a:rPr lang="th-TH" sz="3200" b="1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rPr>
              <a:t>173 </a:t>
            </a:r>
            <a:endParaRPr lang="en-US" sz="3200" b="1">
              <a:ln w="0"/>
              <a:gradFill>
                <a:gsLst>
                  <a:gs pos="0">
                    <a:srgbClr val="ED7D31"/>
                  </a:gs>
                  <a:gs pos="91000">
                    <a:srgbClr val="4F2270"/>
                  </a:gs>
                </a:gsLst>
                <a:lin ang="13500000" scaled="1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Quark" panose="02000000000000000000" pitchFamily="2" charset="0"/>
              <a:cs typeface="Quark" panose="02000000000000000000" pitchFamily="2" charset="0"/>
            </a:endParaRPr>
          </a:p>
          <a:p>
            <a:pPr algn="ctr" defTabSz="457223">
              <a:defRPr/>
            </a:pPr>
            <a:r>
              <a:rPr lang="en-US" sz="160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million THB</a:t>
            </a:r>
            <a:endParaRPr lang="th-TH" b="1">
              <a:ln w="0"/>
              <a:gradFill>
                <a:gsLst>
                  <a:gs pos="0">
                    <a:srgbClr val="ED7D31"/>
                  </a:gs>
                  <a:gs pos="91000">
                    <a:srgbClr val="4F2270"/>
                  </a:gs>
                </a:gsLst>
                <a:lin ang="13500000" scaled="1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7B0CC24E-A205-8C6C-25AF-BA6909407814}"/>
              </a:ext>
            </a:extLst>
          </p:cNvPr>
          <p:cNvSpPr/>
          <p:nvPr/>
        </p:nvSpPr>
        <p:spPr>
          <a:xfrm>
            <a:off x="7631932" y="3111462"/>
            <a:ext cx="1877214" cy="1730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8" h="21600" extrusionOk="0">
                <a:moveTo>
                  <a:pt x="20619" y="8373"/>
                </a:moveTo>
                <a:lnTo>
                  <a:pt x="17510" y="2435"/>
                </a:lnTo>
                <a:cubicBezTo>
                  <a:pt x="16725" y="934"/>
                  <a:pt x="15276" y="0"/>
                  <a:pt x="13706" y="0"/>
                </a:cubicBezTo>
                <a:lnTo>
                  <a:pt x="7502" y="0"/>
                </a:lnTo>
                <a:cubicBezTo>
                  <a:pt x="5932" y="0"/>
                  <a:pt x="4483" y="934"/>
                  <a:pt x="3698" y="2435"/>
                </a:cubicBezTo>
                <a:lnTo>
                  <a:pt x="589" y="8373"/>
                </a:lnTo>
                <a:cubicBezTo>
                  <a:pt x="-196" y="9874"/>
                  <a:pt x="-196" y="11726"/>
                  <a:pt x="589" y="13227"/>
                </a:cubicBezTo>
                <a:lnTo>
                  <a:pt x="3698" y="19165"/>
                </a:lnTo>
                <a:cubicBezTo>
                  <a:pt x="4483" y="20666"/>
                  <a:pt x="5932" y="21600"/>
                  <a:pt x="7502" y="21600"/>
                </a:cubicBezTo>
                <a:lnTo>
                  <a:pt x="13706" y="21600"/>
                </a:lnTo>
                <a:cubicBezTo>
                  <a:pt x="15276" y="21600"/>
                  <a:pt x="16725" y="20666"/>
                  <a:pt x="17510" y="19165"/>
                </a:cubicBezTo>
                <a:lnTo>
                  <a:pt x="20619" y="13227"/>
                </a:lnTo>
                <a:cubicBezTo>
                  <a:pt x="21404" y="11726"/>
                  <a:pt x="21404" y="9874"/>
                  <a:pt x="20619" y="8373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  <a:effectLst>
            <a:outerShdw blurRad="76200" dist="88900" dir="2160000" sx="99000" sy="99000" algn="tr" rotWithShape="0">
              <a:srgbClr val="9B4E52"/>
            </a:outerShdw>
          </a:effectLst>
        </p:spPr>
        <p:txBody>
          <a:bodyPr lIns="38100" tIns="38100" rIns="38100" bIns="38100" anchor="ctr"/>
          <a:lstStyle/>
          <a:p>
            <a:pPr defTabSz="457223">
              <a:defRPr sz="3000">
                <a:solidFill>
                  <a:srgbClr val="FFFFFF"/>
                </a:solidFill>
              </a:defRPr>
            </a:pPr>
            <a:endParaRPr sz="3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Shape">
            <a:extLst>
              <a:ext uri="{FF2B5EF4-FFF2-40B4-BE49-F238E27FC236}">
                <a16:creationId xmlns:a16="http://schemas.microsoft.com/office/drawing/2014/main" id="{723EF620-1540-DAA1-D8DA-CA7EB6F371E0}"/>
              </a:ext>
            </a:extLst>
          </p:cNvPr>
          <p:cNvSpPr/>
          <p:nvPr/>
        </p:nvSpPr>
        <p:spPr>
          <a:xfrm>
            <a:off x="6456254" y="4660229"/>
            <a:ext cx="1872287" cy="172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8" h="21600" extrusionOk="0">
                <a:moveTo>
                  <a:pt x="20619" y="8373"/>
                </a:moveTo>
                <a:lnTo>
                  <a:pt x="17510" y="2435"/>
                </a:lnTo>
                <a:cubicBezTo>
                  <a:pt x="16725" y="934"/>
                  <a:pt x="15276" y="0"/>
                  <a:pt x="13706" y="0"/>
                </a:cubicBezTo>
                <a:lnTo>
                  <a:pt x="7502" y="0"/>
                </a:lnTo>
                <a:cubicBezTo>
                  <a:pt x="5932" y="0"/>
                  <a:pt x="4483" y="934"/>
                  <a:pt x="3698" y="2435"/>
                </a:cubicBezTo>
                <a:lnTo>
                  <a:pt x="589" y="8373"/>
                </a:lnTo>
                <a:cubicBezTo>
                  <a:pt x="-196" y="9874"/>
                  <a:pt x="-196" y="11726"/>
                  <a:pt x="589" y="13227"/>
                </a:cubicBezTo>
                <a:lnTo>
                  <a:pt x="3698" y="19165"/>
                </a:lnTo>
                <a:cubicBezTo>
                  <a:pt x="4483" y="20666"/>
                  <a:pt x="5932" y="21600"/>
                  <a:pt x="7502" y="21600"/>
                </a:cubicBezTo>
                <a:lnTo>
                  <a:pt x="13706" y="21600"/>
                </a:lnTo>
                <a:cubicBezTo>
                  <a:pt x="15276" y="21600"/>
                  <a:pt x="16725" y="20666"/>
                  <a:pt x="17510" y="19165"/>
                </a:cubicBezTo>
                <a:lnTo>
                  <a:pt x="20619" y="13227"/>
                </a:lnTo>
                <a:cubicBezTo>
                  <a:pt x="21404" y="11726"/>
                  <a:pt x="21404" y="9874"/>
                  <a:pt x="20619" y="8373"/>
                </a:cubicBez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  <a:effectLst>
            <a:outerShdw blurRad="76200" dist="88900" dir="2160000" sx="99000" sy="99000" algn="tr" rotWithShape="0">
              <a:srgbClr val="9B4E52"/>
            </a:outerShdw>
          </a:effectLst>
        </p:spPr>
        <p:txBody>
          <a:bodyPr lIns="38100" tIns="38100" rIns="38100" bIns="38100" anchor="ctr"/>
          <a:lstStyle/>
          <a:p>
            <a:pPr defTabSz="457223">
              <a:defRPr sz="3000">
                <a:solidFill>
                  <a:srgbClr val="FFFFFF"/>
                </a:solidFill>
              </a:defRPr>
            </a:pPr>
            <a:endParaRPr sz="3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726F6E-59C3-3789-DE00-4E6F4B3963EB}"/>
              </a:ext>
            </a:extLst>
          </p:cNvPr>
          <p:cNvSpPr txBox="1"/>
          <p:nvPr/>
        </p:nvSpPr>
        <p:spPr>
          <a:xfrm>
            <a:off x="7566406" y="3301313"/>
            <a:ext cx="20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defRPr/>
            </a:pPr>
            <a:r>
              <a:rPr lang="en-US" sz="16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Number of companies
Benefits
</a:t>
            </a:r>
            <a:r>
              <a:rPr lang="en-US" sz="3200" b="1" spc="-100" dirty="0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rPr>
              <a:t>608</a:t>
            </a:r>
            <a:endParaRPr lang="th-TH" sz="3200" b="1" spc="-100" dirty="0">
              <a:ln w="0"/>
              <a:gradFill>
                <a:gsLst>
                  <a:gs pos="0">
                    <a:srgbClr val="ED7D31"/>
                  </a:gs>
                  <a:gs pos="91000">
                    <a:srgbClr val="4F2270"/>
                  </a:gs>
                </a:gsLst>
                <a:lin ang="13500000" scaled="1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BBF20A-9BE9-D6BC-F549-0FC585D092CF}"/>
              </a:ext>
            </a:extLst>
          </p:cNvPr>
          <p:cNvSpPr txBox="1"/>
          <p:nvPr/>
        </p:nvSpPr>
        <p:spPr>
          <a:xfrm>
            <a:off x="6601101" y="4823398"/>
            <a:ext cx="1622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defRPr/>
            </a:pPr>
            <a:r>
              <a:rPr lang="en-US" sz="12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Company
Tax deductions have been made.</a:t>
            </a:r>
            <a:r>
              <a:rPr lang="en-US" sz="16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
</a:t>
            </a:r>
            <a:r>
              <a:rPr lang="th-TH" sz="3200" b="1" dirty="0">
                <a:ln w="0"/>
                <a:gradFill>
                  <a:gsLst>
                    <a:gs pos="0">
                      <a:srgbClr val="ED7D31"/>
                    </a:gs>
                    <a:gs pos="91000">
                      <a:srgbClr val="4F2270"/>
                    </a:gs>
                  </a:gsLst>
                  <a:lin ang="13500000" scaled="1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Quark" panose="02000000000000000000" pitchFamily="2" charset="0"/>
                <a:cs typeface="Quark" panose="02000000000000000000" pitchFamily="2" charset="0"/>
              </a:rPr>
              <a:t>51.9 </a:t>
            </a:r>
            <a:endParaRPr lang="en-US" sz="3200" b="1" dirty="0">
              <a:ln w="0"/>
              <a:gradFill>
                <a:gsLst>
                  <a:gs pos="0">
                    <a:srgbClr val="ED7D31"/>
                  </a:gs>
                  <a:gs pos="91000">
                    <a:srgbClr val="4F2270"/>
                  </a:gs>
                </a:gsLst>
                <a:lin ang="13500000" scaled="1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Quark" panose="02000000000000000000" pitchFamily="2" charset="0"/>
              <a:cs typeface="Quark" panose="02000000000000000000" pitchFamily="2" charset="0"/>
            </a:endParaRPr>
          </a:p>
          <a:p>
            <a:pPr algn="ctr" defTabSz="457223">
              <a:defRPr/>
            </a:pPr>
            <a:r>
              <a:rPr lang="en-US" sz="1600" dirty="0">
                <a:solidFill>
                  <a:prstClr val="black"/>
                </a:solidFill>
                <a:latin typeface="Kanit ExtraLight" pitchFamily="2" charset="-34"/>
                <a:cs typeface="Kanit ExtraLight" pitchFamily="2" charset="-34"/>
              </a:rPr>
              <a:t>million THB</a:t>
            </a:r>
            <a:endParaRPr lang="th-TH" sz="2400" b="1" dirty="0">
              <a:ln w="0"/>
              <a:gradFill>
                <a:gsLst>
                  <a:gs pos="0">
                    <a:srgbClr val="ED7D31"/>
                  </a:gs>
                  <a:gs pos="91000">
                    <a:srgbClr val="4F2270"/>
                  </a:gs>
                </a:gsLst>
                <a:lin ang="13500000" scaled="1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82E282-A33C-B140-738A-998D98E28884}"/>
              </a:ext>
            </a:extLst>
          </p:cNvPr>
          <p:cNvGrpSpPr/>
          <p:nvPr/>
        </p:nvGrpSpPr>
        <p:grpSpPr>
          <a:xfrm>
            <a:off x="602942" y="6325120"/>
            <a:ext cx="2517611" cy="533662"/>
            <a:chOff x="9839852" y="398185"/>
            <a:chExt cx="1899269" cy="467744"/>
          </a:xfrm>
        </p:grpSpPr>
        <p:pic>
          <p:nvPicPr>
            <p:cNvPr id="7" name="Picture 6" descr="A picture containing text, ceramic ware, porcelain&#10;&#10;Description automatically generated">
              <a:extLst>
                <a:ext uri="{FF2B5EF4-FFF2-40B4-BE49-F238E27FC236}">
                  <a16:creationId xmlns:a16="http://schemas.microsoft.com/office/drawing/2014/main" id="{D01F8D39-98A3-1D83-9067-0E52ADB4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9852" y="405690"/>
              <a:ext cx="430889" cy="434242"/>
            </a:xfrm>
            <a:prstGeom prst="rect">
              <a:avLst/>
            </a:prstGeom>
          </p:spPr>
        </p:pic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1223452-FDF5-3CB1-3C6B-63674CC35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1" t="13501" r="14193" b="14046"/>
            <a:stretch/>
          </p:blipFill>
          <p:spPr>
            <a:xfrm>
              <a:off x="10360789" y="398185"/>
              <a:ext cx="438122" cy="441698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07BF83E3-F2DF-347D-DFB1-92FD8FA72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917" y="405690"/>
              <a:ext cx="911204" cy="460239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DD0AEC-2187-EB16-B492-6EDAD35C46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41" y="6325120"/>
            <a:ext cx="1144548" cy="448843"/>
          </a:xfrm>
          <a:prstGeom prst="rect">
            <a:avLst/>
          </a:prstGeom>
        </p:spPr>
      </p:pic>
      <p:pic>
        <p:nvPicPr>
          <p:cNvPr id="14" name="Picture 13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319BD613-D104-F6C1-C650-5AB7A57B8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04" y="6421216"/>
            <a:ext cx="1186175" cy="410796"/>
          </a:xfrm>
          <a:prstGeom prst="rect">
            <a:avLst/>
          </a:prstGeom>
        </p:spPr>
      </p:pic>
      <p:pic>
        <p:nvPicPr>
          <p:cNvPr id="15" name="Picture 2" descr="สภาอุตสาหกรรมแห่งประเทศไทย... - สภาอุตสาหกรรมแห่งประเทศไทย">
            <a:extLst>
              <a:ext uri="{FF2B5EF4-FFF2-40B4-BE49-F238E27FC236}">
                <a16:creationId xmlns:a16="http://schemas.microsoft.com/office/drawing/2014/main" id="{4AF50FF9-4138-6963-6043-4C4509E31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16749"/>
          <a:stretch/>
        </p:blipFill>
        <p:spPr bwMode="auto">
          <a:xfrm>
            <a:off x="4434229" y="6215940"/>
            <a:ext cx="829683" cy="62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ติดต่อ Thaichamber หอการค้าไทยและสภาหอการค้าแห่งประเทศไทย">
            <a:extLst>
              <a:ext uri="{FF2B5EF4-FFF2-40B4-BE49-F238E27FC236}">
                <a16:creationId xmlns:a16="http://schemas.microsoft.com/office/drawing/2014/main" id="{589DC0EB-9DBD-010C-8E53-F71AEC3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34" y="6301217"/>
            <a:ext cx="543053" cy="53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7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กล่องข้อความ 74">
            <a:extLst>
              <a:ext uri="{FF2B5EF4-FFF2-40B4-BE49-F238E27FC236}">
                <a16:creationId xmlns:a16="http://schemas.microsoft.com/office/drawing/2014/main" id="{6C71EAA2-F29B-2176-1C81-EBAD43122845}"/>
              </a:ext>
            </a:extLst>
          </p:cNvPr>
          <p:cNvSpPr txBox="1"/>
          <p:nvPr/>
        </p:nvSpPr>
        <p:spPr>
          <a:xfrm flipH="1">
            <a:off x="4359357" y="2704593"/>
            <a:ext cx="440810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kern="0" dirty="0">
                <a:latin typeface="Kanit" pitchFamily="2" charset="-34"/>
                <a:cs typeface="Kanit" pitchFamily="2" charset="-34"/>
              </a:rPr>
              <a:t>Training fee support via “E-Wallet” </a:t>
            </a:r>
          </a:p>
          <a:p>
            <a:pPr marL="228600" marR="0" lvl="0" indent="-22860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kern="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800" b="1" kern="0" dirty="0">
                <a:latin typeface="Kanit" pitchFamily="2" charset="-34"/>
                <a:cs typeface="Kanit" pitchFamily="2" charset="-34"/>
              </a:rPr>
              <a:t>10,000 Bath For 1,000,000 persons</a:t>
            </a:r>
            <a:endParaRPr lang="th-TH" sz="1800" b="1" kern="0" dirty="0">
              <a:latin typeface="Kanit" pitchFamily="2" charset="-34"/>
              <a:cs typeface="Kanit" pitchFamily="2" charset="-34"/>
            </a:endParaRP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latin typeface="Kanit" pitchFamily="2" charset="-34"/>
              <a:cs typeface="Kanit" pitchFamily="2" charset="-34"/>
            </a:endParaRP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0" dirty="0">
                <a:latin typeface="Kanit" pitchFamily="2" charset="-34"/>
                <a:cs typeface="Kanit" pitchFamily="2" charset="-34"/>
              </a:rPr>
              <a:t>Focusing on Future Skills  </a:t>
            </a:r>
            <a:endParaRPr lang="th-TH" sz="2000" kern="0" dirty="0">
              <a:latin typeface="Kanit" pitchFamily="2" charset="-34"/>
              <a:cs typeface="Kanit" pitchFamily="2" charset="-34"/>
            </a:endParaRP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Kanit" pitchFamily="2" charset="-34"/>
                <a:cs typeface="Kanit" pitchFamily="2" charset="-34"/>
              </a:rPr>
              <a:t>Digital</a:t>
            </a: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Kanit" pitchFamily="2" charset="-34"/>
                <a:cs typeface="Kanit" pitchFamily="2" charset="-34"/>
              </a:rPr>
              <a:t>Data Analytic</a:t>
            </a: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Kanit" pitchFamily="2" charset="-34"/>
                <a:cs typeface="Kanit" pitchFamily="2" charset="-34"/>
              </a:rPr>
              <a:t>Creative</a:t>
            </a: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Kanit" pitchFamily="2" charset="-34"/>
                <a:cs typeface="Kanit" pitchFamily="2" charset="-34"/>
              </a:rPr>
              <a:t>Technology</a:t>
            </a:r>
          </a:p>
          <a:p>
            <a:pPr marL="1077913" marR="0" lvl="0" indent="-282575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Kanit" pitchFamily="2" charset="-34"/>
                <a:cs typeface="Kanit" pitchFamily="2" charset="-34"/>
              </a:rPr>
              <a:t>Marketing &amp; Business Development</a:t>
            </a:r>
            <a:endParaRPr lang="th-TH" sz="2000" kern="0" dirty="0">
              <a:latin typeface="Kanit" pitchFamily="2" charset="-34"/>
              <a:cs typeface="Kanit" pitchFamily="2" charset="-34"/>
            </a:endParaRPr>
          </a:p>
          <a:p>
            <a:pPr marL="342900" marR="0" lvl="0" indent="-342900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latin typeface="Kanit" pitchFamily="2" charset="-34"/>
                <a:cs typeface="Kanit" pitchFamily="2" charset="-34"/>
              </a:rPr>
              <a:t> </a:t>
            </a:r>
            <a:endParaRPr lang="th-TH" sz="1600" kern="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12F06F-7024-E420-08C7-36C92170A2C7}"/>
              </a:ext>
            </a:extLst>
          </p:cNvPr>
          <p:cNvSpPr txBox="1"/>
          <p:nvPr/>
        </p:nvSpPr>
        <p:spPr>
          <a:xfrm>
            <a:off x="8767466" y="3240864"/>
            <a:ext cx="33609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latin typeface="Kanit" pitchFamily="2" charset="-34"/>
                <a:cs typeface="Kanit" pitchFamily="2" charset="-34"/>
              </a:rPr>
              <a:t>To enhance the investment </a:t>
            </a:r>
            <a:r>
              <a:rPr lang="en-US" sz="1800" dirty="0">
                <a:latin typeface="Kanit" pitchFamily="2" charset="-34"/>
                <a:cs typeface="Kanit" pitchFamily="2" charset="-34"/>
              </a:rPr>
              <a:t>form </a:t>
            </a:r>
            <a:br>
              <a:rPr lang="en-US" sz="1800" dirty="0">
                <a:latin typeface="Kanit" pitchFamily="2" charset="-34"/>
                <a:cs typeface="Kanit" pitchFamily="2" charset="-34"/>
              </a:rPr>
            </a:br>
            <a:r>
              <a:rPr lang="en-US" sz="1800" dirty="0">
                <a:latin typeface="Kanit" pitchFamily="2" charset="-34"/>
                <a:cs typeface="Kanit" pitchFamily="2" charset="-34"/>
              </a:rPr>
              <a:t>domestic and FDI</a:t>
            </a:r>
            <a:endParaRPr lang="th-TH" sz="1800" dirty="0">
              <a:latin typeface="Kanit" pitchFamily="2" charset="-34"/>
              <a:cs typeface="Kanit" pitchFamily="2" charset="-34"/>
            </a:endParaRP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Kanit" pitchFamily="2" charset="-34"/>
                <a:cs typeface="Kanit" pitchFamily="2" charset="-34"/>
              </a:rPr>
              <a:t>To Maintain high-skilled employment and</a:t>
            </a:r>
            <a:r>
              <a:rPr lang="en-US" sz="1800" dirty="0">
                <a:latin typeface="Kanit" pitchFamily="2" charset="-34"/>
                <a:cs typeface="Kanit" pitchFamily="2" charset="-34"/>
              </a:rPr>
              <a:t> support the economic growth</a:t>
            </a:r>
            <a:endParaRPr lang="th-TH" sz="1800" dirty="0">
              <a:latin typeface="Kanit" pitchFamily="2" charset="-34"/>
              <a:cs typeface="Kanit" pitchFamily="2" charset="-34"/>
            </a:endParaRP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Kanit" pitchFamily="2" charset="-34"/>
                <a:cs typeface="Kanit" pitchFamily="2" charset="-34"/>
              </a:rPr>
              <a:t>To strengthen the potential of entrepreneurs </a:t>
            </a:r>
            <a:r>
              <a:rPr lang="en-US" sz="1800" dirty="0">
                <a:latin typeface="Kanit" pitchFamily="2" charset="-34"/>
                <a:cs typeface="Kanit" pitchFamily="2" charset="-34"/>
              </a:rPr>
              <a:t>raising the social status of grassroots</a:t>
            </a:r>
            <a:endParaRPr lang="th-TH" sz="18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" name="สี่เหลี่ยมผืนผ้า: มุมมน 73">
            <a:extLst>
              <a:ext uri="{FF2B5EF4-FFF2-40B4-BE49-F238E27FC236}">
                <a16:creationId xmlns:a16="http://schemas.microsoft.com/office/drawing/2014/main" id="{410320CE-B1CC-AF44-4616-111264A2F0B2}"/>
              </a:ext>
            </a:extLst>
          </p:cNvPr>
          <p:cNvSpPr/>
          <p:nvPr/>
        </p:nvSpPr>
        <p:spPr>
          <a:xfrm flipH="1">
            <a:off x="120446" y="3480566"/>
            <a:ext cx="3659581" cy="1133484"/>
          </a:xfrm>
          <a:prstGeom prst="roundRect">
            <a:avLst>
              <a:gd name="adj" fmla="val 16069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กล่องข้อความ 74">
            <a:extLst>
              <a:ext uri="{FF2B5EF4-FFF2-40B4-BE49-F238E27FC236}">
                <a16:creationId xmlns:a16="http://schemas.microsoft.com/office/drawing/2014/main" id="{A9A25F11-00E3-88D2-4F7C-B0C9599BBBB2}"/>
              </a:ext>
            </a:extLst>
          </p:cNvPr>
          <p:cNvSpPr txBox="1"/>
          <p:nvPr/>
        </p:nvSpPr>
        <p:spPr>
          <a:xfrm flipH="1">
            <a:off x="152340" y="3503062"/>
            <a:ext cx="365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2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Undergraduate student</a:t>
            </a:r>
            <a:br>
              <a:rPr lang="th-TH" sz="20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</a:b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(1.6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million</a:t>
            </a:r>
            <a:r>
              <a:rPr lang="en-US" sz="14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persons by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021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3" name="สี่เหลี่ยมผืนผ้า: มุมมน 265">
            <a:extLst>
              <a:ext uri="{FF2B5EF4-FFF2-40B4-BE49-F238E27FC236}">
                <a16:creationId xmlns:a16="http://schemas.microsoft.com/office/drawing/2014/main" id="{09B02E7F-CE54-20C7-598B-CF62E93EB5E8}"/>
              </a:ext>
            </a:extLst>
          </p:cNvPr>
          <p:cNvSpPr/>
          <p:nvPr/>
        </p:nvSpPr>
        <p:spPr>
          <a:xfrm>
            <a:off x="182514" y="2629661"/>
            <a:ext cx="3773478" cy="910748"/>
          </a:xfrm>
          <a:prstGeom prst="roundRect">
            <a:avLst>
              <a:gd name="adj" fmla="val 13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Manpower &amp; Brainpower Development related to Demand-side </a:t>
            </a:r>
          </a:p>
          <a:p>
            <a:pPr marL="0" marR="0" lvl="0" indent="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1,000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,000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persons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D04ED-A763-DCEC-96F6-438E70788423}"/>
              </a:ext>
            </a:extLst>
          </p:cNvPr>
          <p:cNvSpPr txBox="1"/>
          <p:nvPr/>
        </p:nvSpPr>
        <p:spPr>
          <a:xfrm>
            <a:off x="1842581" y="4269561"/>
            <a:ext cx="195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latin typeface="Kanit" pitchFamily="2" charset="-34"/>
                <a:cs typeface="Kanit" pitchFamily="2" charset="-34"/>
              </a:rPr>
              <a:t>80,000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persons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6" name="สี่เหลี่ยมผืนผ้า: มุมมน 73">
            <a:extLst>
              <a:ext uri="{FF2B5EF4-FFF2-40B4-BE49-F238E27FC236}">
                <a16:creationId xmlns:a16="http://schemas.microsoft.com/office/drawing/2014/main" id="{82B3042E-C332-5092-C345-D28DCD9F9CFF}"/>
              </a:ext>
            </a:extLst>
          </p:cNvPr>
          <p:cNvSpPr/>
          <p:nvPr/>
        </p:nvSpPr>
        <p:spPr>
          <a:xfrm flipH="1">
            <a:off x="109075" y="4750578"/>
            <a:ext cx="3670954" cy="912342"/>
          </a:xfrm>
          <a:prstGeom prst="roundRect">
            <a:avLst>
              <a:gd name="adj" fmla="val 16069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สี่เหลี่ยมผืนผ้า: มุมมน 73">
            <a:extLst>
              <a:ext uri="{FF2B5EF4-FFF2-40B4-BE49-F238E27FC236}">
                <a16:creationId xmlns:a16="http://schemas.microsoft.com/office/drawing/2014/main" id="{534A8E60-AD6B-6A67-B7A7-A1EC4352F871}"/>
              </a:ext>
            </a:extLst>
          </p:cNvPr>
          <p:cNvSpPr/>
          <p:nvPr/>
        </p:nvSpPr>
        <p:spPr>
          <a:xfrm flipH="1">
            <a:off x="127647" y="5799449"/>
            <a:ext cx="3652379" cy="947152"/>
          </a:xfrm>
          <a:prstGeom prst="roundRect">
            <a:avLst>
              <a:gd name="adj" fmla="val 16069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กล่องข้อความ 74">
            <a:extLst>
              <a:ext uri="{FF2B5EF4-FFF2-40B4-BE49-F238E27FC236}">
                <a16:creationId xmlns:a16="http://schemas.microsoft.com/office/drawing/2014/main" id="{62C54CB2-1CDE-320A-4941-0EA8C10B9B78}"/>
              </a:ext>
            </a:extLst>
          </p:cNvPr>
          <p:cNvSpPr txBox="1"/>
          <p:nvPr/>
        </p:nvSpPr>
        <p:spPr>
          <a:xfrm flipH="1">
            <a:off x="152338" y="4730447"/>
            <a:ext cx="365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STEM workforce</a:t>
            </a:r>
            <a:br>
              <a:rPr lang="en-US" sz="18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</a:b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(16.7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million</a:t>
            </a:r>
            <a:r>
              <a:rPr lang="en-US" sz="12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persons by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021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)</a:t>
            </a:r>
            <a:endParaRPr lang="en-US" sz="1200" kern="0" dirty="0">
              <a:solidFill>
                <a:prstClr val="black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4B6410-ABCC-C793-BF6E-4D0E157AEF6F}"/>
              </a:ext>
            </a:extLst>
          </p:cNvPr>
          <p:cNvSpPr txBox="1"/>
          <p:nvPr/>
        </p:nvSpPr>
        <p:spPr>
          <a:xfrm>
            <a:off x="1757680" y="5338114"/>
            <a:ext cx="206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latin typeface="Kanit" pitchFamily="2" charset="-34"/>
                <a:cs typeface="Kanit" pitchFamily="2" charset="-34"/>
              </a:rPr>
              <a:t>640,000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persons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2" name="กล่องข้อความ 74">
            <a:extLst>
              <a:ext uri="{FF2B5EF4-FFF2-40B4-BE49-F238E27FC236}">
                <a16:creationId xmlns:a16="http://schemas.microsoft.com/office/drawing/2014/main" id="{31B7B679-6D60-4F8F-BFCA-8956774C556C}"/>
              </a:ext>
            </a:extLst>
          </p:cNvPr>
          <p:cNvSpPr txBox="1"/>
          <p:nvPr/>
        </p:nvSpPr>
        <p:spPr>
          <a:xfrm flipH="1">
            <a:off x="151979" y="5777176"/>
            <a:ext cx="360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Grassroots</a:t>
            </a:r>
            <a:r>
              <a:rPr lang="th-TH" sz="24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4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people</a:t>
            </a:r>
            <a:b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</a:b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(4.3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million</a:t>
            </a:r>
            <a:r>
              <a:rPr lang="en-US" sz="1200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persons by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021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955A54-6480-8CC5-4299-923A3A371798}"/>
              </a:ext>
            </a:extLst>
          </p:cNvPr>
          <p:cNvSpPr txBox="1"/>
          <p:nvPr/>
        </p:nvSpPr>
        <p:spPr>
          <a:xfrm>
            <a:off x="1766580" y="6429562"/>
            <a:ext cx="2385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latin typeface="Kanit" pitchFamily="2" charset="-34"/>
                <a:cs typeface="Kanit" pitchFamily="2" charset="-34"/>
              </a:rPr>
              <a:t>280,000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persons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BAC232A-034B-D99A-4EDA-627CA65B9D0A}"/>
              </a:ext>
            </a:extLst>
          </p:cNvPr>
          <p:cNvSpPr/>
          <p:nvPr/>
        </p:nvSpPr>
        <p:spPr>
          <a:xfrm>
            <a:off x="4100823" y="4730447"/>
            <a:ext cx="467696" cy="48463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82AFE8F-47ED-EA09-F28E-6B2FD62D3A09}"/>
              </a:ext>
            </a:extLst>
          </p:cNvPr>
          <p:cNvSpPr/>
          <p:nvPr/>
        </p:nvSpPr>
        <p:spPr>
          <a:xfrm>
            <a:off x="8141695" y="4325153"/>
            <a:ext cx="467696" cy="48463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Google Shape;1760;p57">
            <a:extLst>
              <a:ext uri="{FF2B5EF4-FFF2-40B4-BE49-F238E27FC236}">
                <a16:creationId xmlns:a16="http://schemas.microsoft.com/office/drawing/2014/main" id="{3CEEF72D-C0AA-E300-E3CD-EC1482199395}"/>
              </a:ext>
            </a:extLst>
          </p:cNvPr>
          <p:cNvSpPr>
            <a:spLocks noChangeAspect="1"/>
          </p:cNvSpPr>
          <p:nvPr/>
        </p:nvSpPr>
        <p:spPr>
          <a:xfrm>
            <a:off x="1271734" y="892209"/>
            <a:ext cx="1123560" cy="1123560"/>
          </a:xfrm>
          <a:prstGeom prst="ellipse">
            <a:avLst/>
          </a:prstGeom>
          <a:solidFill>
            <a:srgbClr val="5FA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60EFB1F-BC1A-7FCD-6E9A-5BC03396F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60" y="1074097"/>
            <a:ext cx="680142" cy="680142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D56BDAF9-F60A-5E7B-7667-1331EA13E6EB}"/>
              </a:ext>
            </a:extLst>
          </p:cNvPr>
          <p:cNvSpPr txBox="1"/>
          <p:nvPr/>
        </p:nvSpPr>
        <p:spPr>
          <a:xfrm>
            <a:off x="538643" y="2105137"/>
            <a:ext cx="247890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Target group</a:t>
            </a:r>
            <a:endParaRPr lang="th-TH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Google Shape;1760;p57">
            <a:extLst>
              <a:ext uri="{FF2B5EF4-FFF2-40B4-BE49-F238E27FC236}">
                <a16:creationId xmlns:a16="http://schemas.microsoft.com/office/drawing/2014/main" id="{4612BA4D-C7A2-0A85-AA2A-B907F1BE49F8}"/>
              </a:ext>
            </a:extLst>
          </p:cNvPr>
          <p:cNvSpPr>
            <a:spLocks noChangeAspect="1"/>
          </p:cNvSpPr>
          <p:nvPr/>
        </p:nvSpPr>
        <p:spPr>
          <a:xfrm>
            <a:off x="5782759" y="989076"/>
            <a:ext cx="1123560" cy="1123560"/>
          </a:xfrm>
          <a:prstGeom prst="ellipse">
            <a:avLst/>
          </a:prstGeom>
          <a:solidFill>
            <a:srgbClr val="B1CF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B1A5A-C16A-8955-422E-DA1715399B8A}"/>
              </a:ext>
            </a:extLst>
          </p:cNvPr>
          <p:cNvSpPr txBox="1"/>
          <p:nvPr/>
        </p:nvSpPr>
        <p:spPr>
          <a:xfrm>
            <a:off x="4590315" y="2087806"/>
            <a:ext cx="362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Skill Future Account</a:t>
            </a:r>
          </a:p>
        </p:txBody>
      </p:sp>
      <p:sp>
        <p:nvSpPr>
          <p:cNvPr id="20" name="Google Shape;1760;p57">
            <a:extLst>
              <a:ext uri="{FF2B5EF4-FFF2-40B4-BE49-F238E27FC236}">
                <a16:creationId xmlns:a16="http://schemas.microsoft.com/office/drawing/2014/main" id="{EB91FA43-3132-1ABE-091F-4980533B6F72}"/>
              </a:ext>
            </a:extLst>
          </p:cNvPr>
          <p:cNvSpPr>
            <a:spLocks noChangeAspect="1"/>
          </p:cNvSpPr>
          <p:nvPr/>
        </p:nvSpPr>
        <p:spPr>
          <a:xfrm>
            <a:off x="9757708" y="923518"/>
            <a:ext cx="1123560" cy="1123560"/>
          </a:xfrm>
          <a:prstGeom prst="ellipse">
            <a:avLst/>
          </a:prstGeom>
          <a:solidFill>
            <a:srgbClr val="F8C3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2F94722-6317-B297-1795-86BCEB068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65" y="1105406"/>
            <a:ext cx="697794" cy="69779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5A198ED-D52F-DB5B-67D3-97E9D9A62D25}"/>
              </a:ext>
            </a:extLst>
          </p:cNvPr>
          <p:cNvSpPr txBox="1"/>
          <p:nvPr/>
        </p:nvSpPr>
        <p:spPr>
          <a:xfrm>
            <a:off x="9460755" y="2058971"/>
            <a:ext cx="16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2400" b="1">
              <a:solidFill>
                <a:schemeClr val="accent5">
                  <a:lumMod val="50000"/>
                </a:schemeClr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762980D7-2C19-A86F-CB90-0E3A2353ECF5}"/>
              </a:ext>
            </a:extLst>
          </p:cNvPr>
          <p:cNvSpPr txBox="1"/>
          <p:nvPr/>
        </p:nvSpPr>
        <p:spPr>
          <a:xfrm>
            <a:off x="9080033" y="2138287"/>
            <a:ext cx="247890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Outcomes</a:t>
            </a:r>
            <a:endParaRPr lang="th-TH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FF87E07-886C-2940-65AF-9FBDFE8F9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2034" r="4758" b="6110"/>
          <a:stretch/>
        </p:blipFill>
        <p:spPr>
          <a:xfrm>
            <a:off x="6092462" y="1135722"/>
            <a:ext cx="494717" cy="864115"/>
          </a:xfrm>
          <a:prstGeom prst="rect">
            <a:avLst/>
          </a:prstGeom>
        </p:spPr>
      </p:pic>
      <p:grpSp>
        <p:nvGrpSpPr>
          <p:cNvPr id="27" name="Group 2">
            <a:extLst>
              <a:ext uri="{FF2B5EF4-FFF2-40B4-BE49-F238E27FC236}">
                <a16:creationId xmlns:a16="http://schemas.microsoft.com/office/drawing/2014/main" id="{88B0EC8F-D056-FA47-6773-D61081E999CD}"/>
              </a:ext>
            </a:extLst>
          </p:cNvPr>
          <p:cNvGrpSpPr/>
          <p:nvPr/>
        </p:nvGrpSpPr>
        <p:grpSpPr>
          <a:xfrm>
            <a:off x="-12459" y="645929"/>
            <a:ext cx="12204000" cy="103495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0B7BF7AF-F112-FD23-A0B6-D220D565D042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3B59A95-5ED2-6051-54E0-5323848BA52A}"/>
              </a:ext>
            </a:extLst>
          </p:cNvPr>
          <p:cNvSpPr txBox="1"/>
          <p:nvPr/>
        </p:nvSpPr>
        <p:spPr>
          <a:xfrm>
            <a:off x="151980" y="110816"/>
            <a:ext cx="930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Kanit" pitchFamily="2" charset="-34"/>
                <a:cs typeface="Kanit" pitchFamily="2" charset="-34"/>
              </a:rPr>
              <a:t>Skill-Future Wallet: Policy Proposal</a:t>
            </a:r>
            <a:endParaRPr lang="th-TH" sz="2800" b="1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3" name="Picture 2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3F7AAE73-422B-07D1-DE68-F7771B40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C1C2ED6-4FE3-CC69-72C6-1968FA61D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4" name="Google Shape;888;p5">
            <a:extLst>
              <a:ext uri="{FF2B5EF4-FFF2-40B4-BE49-F238E27FC236}">
                <a16:creationId xmlns:a16="http://schemas.microsoft.com/office/drawing/2014/main" id="{82E12D79-1659-D173-47F8-E0CDD7459B9B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938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88B0EC8F-D056-FA47-6773-D61081E999CD}"/>
              </a:ext>
            </a:extLst>
          </p:cNvPr>
          <p:cNvGrpSpPr/>
          <p:nvPr/>
        </p:nvGrpSpPr>
        <p:grpSpPr>
          <a:xfrm>
            <a:off x="-12459" y="645929"/>
            <a:ext cx="12204000" cy="103495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0B7BF7AF-F112-FD23-A0B6-D220D565D042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" name="Picture 2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3F7AAE73-422B-07D1-DE68-F7771B40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C1C2ED6-4FE3-CC69-72C6-1968FA61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4" name="Google Shape;888;p5">
            <a:extLst>
              <a:ext uri="{FF2B5EF4-FFF2-40B4-BE49-F238E27FC236}">
                <a16:creationId xmlns:a16="http://schemas.microsoft.com/office/drawing/2014/main" id="{82E12D79-1659-D173-47F8-E0CDD7459B9B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27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EA102A56-E28C-9974-3BAD-5BE9FE6BA5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000"/>
          <a:stretch>
            <a:fillRect/>
          </a:stretch>
        </p:blipFill>
        <p:spPr>
          <a:xfrm>
            <a:off x="685800" y="4058347"/>
            <a:ext cx="10820400" cy="384737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C00E6ACA-6E41-0191-0856-2BE38C92C3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000"/>
          <a:stretch>
            <a:fillRect/>
          </a:stretch>
        </p:blipFill>
        <p:spPr>
          <a:xfrm>
            <a:off x="685800" y="4396933"/>
            <a:ext cx="10820400" cy="384737"/>
          </a:xfrm>
          <a:prstGeom prst="rect">
            <a:avLst/>
          </a:prstGeom>
        </p:spPr>
      </p:pic>
      <p:sp>
        <p:nvSpPr>
          <p:cNvPr id="59" name="TextBox 8">
            <a:extLst>
              <a:ext uri="{FF2B5EF4-FFF2-40B4-BE49-F238E27FC236}">
                <a16:creationId xmlns:a16="http://schemas.microsoft.com/office/drawing/2014/main" id="{5004F3F7-DA02-4F51-99D4-FBEDEC31D757}"/>
              </a:ext>
            </a:extLst>
          </p:cNvPr>
          <p:cNvSpPr txBox="1"/>
          <p:nvPr/>
        </p:nvSpPr>
        <p:spPr>
          <a:xfrm>
            <a:off x="9550760" y="4187390"/>
            <a:ext cx="1955440" cy="55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>
                <a:latin typeface="Kanit" pitchFamily="2" charset="-34"/>
                <a:cs typeface="Kanit" pitchFamily="2" charset="-34"/>
              </a:rPr>
              <a:t>HIGH-RISK,</a:t>
            </a:r>
          </a:p>
          <a:p>
            <a:pPr algn="ctr">
              <a:lnSpc>
                <a:spcPts val="2133"/>
              </a:lnSpc>
            </a:pPr>
            <a:r>
              <a:rPr lang="en-US" sz="2133">
                <a:latin typeface="Kanit" pitchFamily="2" charset="-34"/>
                <a:cs typeface="Kanit" pitchFamily="2" charset="-34"/>
              </a:rPr>
              <a:t>HIGH RETURN</a:t>
            </a:r>
          </a:p>
        </p:txBody>
      </p:sp>
      <p:sp>
        <p:nvSpPr>
          <p:cNvPr id="60" name="TextBox 9">
            <a:extLst>
              <a:ext uri="{FF2B5EF4-FFF2-40B4-BE49-F238E27FC236}">
                <a16:creationId xmlns:a16="http://schemas.microsoft.com/office/drawing/2014/main" id="{44409244-E55D-605E-0062-DA8AE3BC275F}"/>
              </a:ext>
            </a:extLst>
          </p:cNvPr>
          <p:cNvSpPr txBox="1"/>
          <p:nvPr/>
        </p:nvSpPr>
        <p:spPr>
          <a:xfrm>
            <a:off x="499113" y="4288815"/>
            <a:ext cx="1955440" cy="28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SAFE BET </a:t>
            </a:r>
          </a:p>
        </p:txBody>
      </p:sp>
      <p:sp>
        <p:nvSpPr>
          <p:cNvPr id="61" name="AutoShape 10">
            <a:extLst>
              <a:ext uri="{FF2B5EF4-FFF2-40B4-BE49-F238E27FC236}">
                <a16:creationId xmlns:a16="http://schemas.microsoft.com/office/drawing/2014/main" id="{BAABCFED-76ED-B8B2-AC68-75E057148B1D}"/>
              </a:ext>
            </a:extLst>
          </p:cNvPr>
          <p:cNvSpPr/>
          <p:nvPr/>
        </p:nvSpPr>
        <p:spPr>
          <a:xfrm rot="5469978">
            <a:off x="10369235" y="3615401"/>
            <a:ext cx="816210" cy="0"/>
          </a:xfrm>
          <a:prstGeom prst="line">
            <a:avLst/>
          </a:prstGeom>
          <a:ln w="104775" cap="flat">
            <a:solidFill>
              <a:srgbClr val="C4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110BC3C3-5914-E0E7-4D4F-A3EED0630367}"/>
              </a:ext>
            </a:extLst>
          </p:cNvPr>
          <p:cNvSpPr/>
          <p:nvPr/>
        </p:nvSpPr>
        <p:spPr>
          <a:xfrm>
            <a:off x="9738524" y="3206670"/>
            <a:ext cx="2164080" cy="0"/>
          </a:xfrm>
          <a:prstGeom prst="line">
            <a:avLst/>
          </a:prstGeom>
          <a:ln w="104775" cap="flat">
            <a:solidFill>
              <a:srgbClr val="C43333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3D3FA80B-62B1-2BCE-180A-D71BF7298648}"/>
              </a:ext>
            </a:extLst>
          </p:cNvPr>
          <p:cNvSpPr txBox="1"/>
          <p:nvPr/>
        </p:nvSpPr>
        <p:spPr>
          <a:xfrm>
            <a:off x="9950773" y="2331217"/>
            <a:ext cx="1951831" cy="79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latin typeface="Kanit" pitchFamily="2" charset="-34"/>
                <a:cs typeface="Kanit" pitchFamily="2" charset="-34"/>
              </a:rPr>
              <a:t>Quantum Technology</a:t>
            </a:r>
          </a:p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latin typeface="Kanit" pitchFamily="2" charset="-34"/>
                <a:cs typeface="Kanit" pitchFamily="2" charset="-34"/>
              </a:rPr>
              <a:t>High Energy Physics </a:t>
            </a:r>
          </a:p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latin typeface="Kanit" pitchFamily="2" charset="-34"/>
                <a:cs typeface="Kanit" pitchFamily="2" charset="-34"/>
              </a:rPr>
              <a:t>Hydrogen Fuel</a:t>
            </a:r>
          </a:p>
        </p:txBody>
      </p:sp>
      <p:sp>
        <p:nvSpPr>
          <p:cNvPr id="64" name="AutoShape 13">
            <a:extLst>
              <a:ext uri="{FF2B5EF4-FFF2-40B4-BE49-F238E27FC236}">
                <a16:creationId xmlns:a16="http://schemas.microsoft.com/office/drawing/2014/main" id="{85A5E499-9191-0AA1-E18A-980B9FBAFD90}"/>
              </a:ext>
            </a:extLst>
          </p:cNvPr>
          <p:cNvSpPr/>
          <p:nvPr/>
        </p:nvSpPr>
        <p:spPr>
          <a:xfrm rot="5469978">
            <a:off x="9972831" y="5120551"/>
            <a:ext cx="816210" cy="0"/>
          </a:xfrm>
          <a:prstGeom prst="line">
            <a:avLst/>
          </a:prstGeom>
          <a:ln w="104775" cap="flat">
            <a:solidFill>
              <a:srgbClr val="F366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" name="AutoShape 14">
            <a:extLst>
              <a:ext uri="{FF2B5EF4-FFF2-40B4-BE49-F238E27FC236}">
                <a16:creationId xmlns:a16="http://schemas.microsoft.com/office/drawing/2014/main" id="{F8BB9BF0-73CE-95D0-5DC4-ED5502418CB2}"/>
              </a:ext>
            </a:extLst>
          </p:cNvPr>
          <p:cNvSpPr/>
          <p:nvPr/>
        </p:nvSpPr>
        <p:spPr>
          <a:xfrm>
            <a:off x="9342120" y="5529283"/>
            <a:ext cx="2164080" cy="0"/>
          </a:xfrm>
          <a:prstGeom prst="line">
            <a:avLst/>
          </a:prstGeom>
          <a:ln w="104775" cap="flat">
            <a:solidFill>
              <a:srgbClr val="F3661E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6" name="TextBox 15">
            <a:extLst>
              <a:ext uri="{FF2B5EF4-FFF2-40B4-BE49-F238E27FC236}">
                <a16:creationId xmlns:a16="http://schemas.microsoft.com/office/drawing/2014/main" id="{F75AD876-CF5A-8AE7-E96C-B85F93D70F83}"/>
              </a:ext>
            </a:extLst>
          </p:cNvPr>
          <p:cNvSpPr txBox="1"/>
          <p:nvPr/>
        </p:nvSpPr>
        <p:spPr>
          <a:xfrm>
            <a:off x="9132731" y="5662633"/>
            <a:ext cx="2496411" cy="79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latin typeface="Kanit" pitchFamily="2" charset="-34"/>
                <a:cs typeface="Kanit" pitchFamily="2" charset="-34"/>
              </a:rPr>
              <a:t>CCUS </a:t>
            </a:r>
          </a:p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latin typeface="Kanit" pitchFamily="2" charset="-34"/>
                <a:cs typeface="Kanit" pitchFamily="2" charset="-34"/>
              </a:rPr>
              <a:t>(Carbon Capture, </a:t>
            </a:r>
          </a:p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latin typeface="Kanit" pitchFamily="2" charset="-34"/>
                <a:cs typeface="Kanit" pitchFamily="2" charset="-34"/>
              </a:rPr>
              <a:t>Utilization &amp; Storage)</a:t>
            </a:r>
          </a:p>
        </p:txBody>
      </p:sp>
      <p:sp>
        <p:nvSpPr>
          <p:cNvPr id="67" name="AutoShape 16">
            <a:extLst>
              <a:ext uri="{FF2B5EF4-FFF2-40B4-BE49-F238E27FC236}">
                <a16:creationId xmlns:a16="http://schemas.microsoft.com/office/drawing/2014/main" id="{73CF839C-BA58-B3D9-544C-8033FD440EC7}"/>
              </a:ext>
            </a:extLst>
          </p:cNvPr>
          <p:cNvSpPr/>
          <p:nvPr/>
        </p:nvSpPr>
        <p:spPr>
          <a:xfrm rot="5469466">
            <a:off x="7637255" y="3745204"/>
            <a:ext cx="556559" cy="0"/>
          </a:xfrm>
          <a:prstGeom prst="line">
            <a:avLst/>
          </a:prstGeom>
          <a:ln w="104775" cap="flat">
            <a:solidFill>
              <a:srgbClr val="F4EA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AutoShape 17">
            <a:extLst>
              <a:ext uri="{FF2B5EF4-FFF2-40B4-BE49-F238E27FC236}">
                <a16:creationId xmlns:a16="http://schemas.microsoft.com/office/drawing/2014/main" id="{0010CEF6-87B8-691C-D26B-24304DC690A9}"/>
              </a:ext>
            </a:extLst>
          </p:cNvPr>
          <p:cNvSpPr/>
          <p:nvPr/>
        </p:nvSpPr>
        <p:spPr>
          <a:xfrm>
            <a:off x="6833494" y="3436003"/>
            <a:ext cx="2164080" cy="0"/>
          </a:xfrm>
          <a:prstGeom prst="line">
            <a:avLst/>
          </a:prstGeom>
          <a:ln w="104775" cap="flat">
            <a:solidFill>
              <a:srgbClr val="F4EA2B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66C0C077-B351-1232-54F5-D2543D7DF841}"/>
              </a:ext>
            </a:extLst>
          </p:cNvPr>
          <p:cNvSpPr txBox="1"/>
          <p:nvPr/>
        </p:nvSpPr>
        <p:spPr>
          <a:xfrm>
            <a:off x="6961656" y="2986741"/>
            <a:ext cx="2194749" cy="285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  <a:spcBef>
                <a:spcPct val="0"/>
              </a:spcBef>
            </a:pPr>
            <a:r>
              <a:rPr lang="en-US" sz="1667" dirty="0">
                <a:latin typeface="Kanit" pitchFamily="2" charset="-34"/>
                <a:cs typeface="Kanit" pitchFamily="2" charset="-34"/>
              </a:rPr>
              <a:t>Earth-Space System</a:t>
            </a:r>
          </a:p>
        </p:txBody>
      </p:sp>
      <p:sp>
        <p:nvSpPr>
          <p:cNvPr id="70" name="AutoShape 19">
            <a:extLst>
              <a:ext uri="{FF2B5EF4-FFF2-40B4-BE49-F238E27FC236}">
                <a16:creationId xmlns:a16="http://schemas.microsoft.com/office/drawing/2014/main" id="{BD571C23-2842-168C-4C95-0E5424F16456}"/>
              </a:ext>
            </a:extLst>
          </p:cNvPr>
          <p:cNvSpPr/>
          <p:nvPr/>
        </p:nvSpPr>
        <p:spPr>
          <a:xfrm rot="5474648">
            <a:off x="6182800" y="5010760"/>
            <a:ext cx="596599" cy="0"/>
          </a:xfrm>
          <a:prstGeom prst="line">
            <a:avLst/>
          </a:prstGeom>
          <a:ln w="104775" cap="flat">
            <a:solidFill>
              <a:srgbClr val="6FBF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1" name="AutoShape 20">
            <a:extLst>
              <a:ext uri="{FF2B5EF4-FFF2-40B4-BE49-F238E27FC236}">
                <a16:creationId xmlns:a16="http://schemas.microsoft.com/office/drawing/2014/main" id="{4C22A9D2-DC7D-2C54-24CB-3B8A9439E3A3}"/>
              </a:ext>
            </a:extLst>
          </p:cNvPr>
          <p:cNvSpPr/>
          <p:nvPr/>
        </p:nvSpPr>
        <p:spPr>
          <a:xfrm>
            <a:off x="5399059" y="5309747"/>
            <a:ext cx="2164080" cy="0"/>
          </a:xfrm>
          <a:prstGeom prst="line">
            <a:avLst/>
          </a:prstGeom>
          <a:ln w="104775" cap="flat">
            <a:solidFill>
              <a:srgbClr val="6FBF4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58BB58F0-C804-923D-3A29-D2919DE68062}"/>
              </a:ext>
            </a:extLst>
          </p:cNvPr>
          <p:cNvSpPr txBox="1"/>
          <p:nvPr/>
        </p:nvSpPr>
        <p:spPr>
          <a:xfrm>
            <a:off x="5576542" y="5431493"/>
            <a:ext cx="1891903" cy="3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latin typeface="Kanit" pitchFamily="2" charset="-34"/>
                <a:cs typeface="Kanit" pitchFamily="2" charset="-34"/>
              </a:rPr>
              <a:t>Synthetic Biology</a:t>
            </a:r>
          </a:p>
        </p:txBody>
      </p:sp>
      <p:sp>
        <p:nvSpPr>
          <p:cNvPr id="73" name="AutoShape 22">
            <a:extLst>
              <a:ext uri="{FF2B5EF4-FFF2-40B4-BE49-F238E27FC236}">
                <a16:creationId xmlns:a16="http://schemas.microsoft.com/office/drawing/2014/main" id="{F7EDF078-A9A2-8836-0991-E1594CF9A761}"/>
              </a:ext>
            </a:extLst>
          </p:cNvPr>
          <p:cNvSpPr/>
          <p:nvPr/>
        </p:nvSpPr>
        <p:spPr>
          <a:xfrm>
            <a:off x="3146423" y="5885382"/>
            <a:ext cx="2164080" cy="0"/>
          </a:xfrm>
          <a:prstGeom prst="line">
            <a:avLst/>
          </a:prstGeom>
          <a:ln w="104775" cap="flat">
            <a:solidFill>
              <a:srgbClr val="3EBFE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4" name="TextBox 23">
            <a:extLst>
              <a:ext uri="{FF2B5EF4-FFF2-40B4-BE49-F238E27FC236}">
                <a16:creationId xmlns:a16="http://schemas.microsoft.com/office/drawing/2014/main" id="{015812C5-9673-1B5D-ABFF-F268DAA50A7C}"/>
              </a:ext>
            </a:extLst>
          </p:cNvPr>
          <p:cNvSpPr txBox="1"/>
          <p:nvPr/>
        </p:nvSpPr>
        <p:spPr>
          <a:xfrm>
            <a:off x="3483132" y="5940860"/>
            <a:ext cx="1560513" cy="3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latin typeface="Kanit" pitchFamily="2" charset="-34"/>
                <a:cs typeface="Kanit" pitchFamily="2" charset="-34"/>
              </a:rPr>
              <a:t>Cultured Meat </a:t>
            </a:r>
          </a:p>
        </p:txBody>
      </p:sp>
      <p:sp>
        <p:nvSpPr>
          <p:cNvPr id="75" name="AutoShape 24">
            <a:extLst>
              <a:ext uri="{FF2B5EF4-FFF2-40B4-BE49-F238E27FC236}">
                <a16:creationId xmlns:a16="http://schemas.microsoft.com/office/drawing/2014/main" id="{A889B750-2F23-A9C8-DF48-37E60B3AB351}"/>
              </a:ext>
            </a:extLst>
          </p:cNvPr>
          <p:cNvSpPr/>
          <p:nvPr/>
        </p:nvSpPr>
        <p:spPr>
          <a:xfrm rot="5429557">
            <a:off x="2084592" y="3649971"/>
            <a:ext cx="816782" cy="0"/>
          </a:xfrm>
          <a:prstGeom prst="line">
            <a:avLst/>
          </a:prstGeom>
          <a:ln w="104775" cap="flat">
            <a:solidFill>
              <a:srgbClr val="2D388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" name="AutoShape 25">
            <a:extLst>
              <a:ext uri="{FF2B5EF4-FFF2-40B4-BE49-F238E27FC236}">
                <a16:creationId xmlns:a16="http://schemas.microsoft.com/office/drawing/2014/main" id="{378D7AE7-506E-F1AF-F02F-AE1679B3A514}"/>
              </a:ext>
            </a:extLst>
          </p:cNvPr>
          <p:cNvSpPr/>
          <p:nvPr/>
        </p:nvSpPr>
        <p:spPr>
          <a:xfrm>
            <a:off x="867327" y="3206670"/>
            <a:ext cx="3538051" cy="0"/>
          </a:xfrm>
          <a:prstGeom prst="line">
            <a:avLst/>
          </a:prstGeom>
          <a:ln w="104775" cap="flat">
            <a:solidFill>
              <a:srgbClr val="2D388D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7" name="TextBox 26">
            <a:extLst>
              <a:ext uri="{FF2B5EF4-FFF2-40B4-BE49-F238E27FC236}">
                <a16:creationId xmlns:a16="http://schemas.microsoft.com/office/drawing/2014/main" id="{E767A392-8468-D8E8-0782-4C1879AD9E67}"/>
              </a:ext>
            </a:extLst>
          </p:cNvPr>
          <p:cNvSpPr txBox="1"/>
          <p:nvPr/>
        </p:nvSpPr>
        <p:spPr>
          <a:xfrm>
            <a:off x="1092111" y="2547117"/>
            <a:ext cx="308848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>
                <a:latin typeface="Kanit" pitchFamily="2" charset="-34"/>
                <a:cs typeface="Kanit" pitchFamily="2" charset="-34"/>
              </a:rPr>
              <a:t>Genomics/Omics </a:t>
            </a:r>
          </a:p>
          <a:p>
            <a:pPr algn="ctr">
              <a:lnSpc>
                <a:spcPts val="2196"/>
              </a:lnSpc>
            </a:pPr>
            <a:r>
              <a:rPr lang="en-US" sz="1800">
                <a:latin typeface="Kanit" pitchFamily="2" charset="-34"/>
                <a:cs typeface="Kanit" pitchFamily="2" charset="-34"/>
              </a:rPr>
              <a:t>Monoclonal/Biologic/Vaccine</a:t>
            </a:r>
          </a:p>
        </p:txBody>
      </p:sp>
      <p:sp>
        <p:nvSpPr>
          <p:cNvPr id="78" name="AutoShape 27">
            <a:extLst>
              <a:ext uri="{FF2B5EF4-FFF2-40B4-BE49-F238E27FC236}">
                <a16:creationId xmlns:a16="http://schemas.microsoft.com/office/drawing/2014/main" id="{8114B710-DE84-E92F-1A84-4D5164FD1BF7}"/>
              </a:ext>
            </a:extLst>
          </p:cNvPr>
          <p:cNvSpPr/>
          <p:nvPr/>
        </p:nvSpPr>
        <p:spPr>
          <a:xfrm rot="5433380">
            <a:off x="1035744" y="5045329"/>
            <a:ext cx="667050" cy="0"/>
          </a:xfrm>
          <a:prstGeom prst="line">
            <a:avLst/>
          </a:prstGeom>
          <a:ln w="104775" cap="flat">
            <a:solidFill>
              <a:srgbClr val="5F419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9" name="AutoShape 28">
            <a:extLst>
              <a:ext uri="{FF2B5EF4-FFF2-40B4-BE49-F238E27FC236}">
                <a16:creationId xmlns:a16="http://schemas.microsoft.com/office/drawing/2014/main" id="{208F178E-29B9-85DB-F301-31DF05D8D760}"/>
              </a:ext>
            </a:extLst>
          </p:cNvPr>
          <p:cNvSpPr/>
          <p:nvPr/>
        </p:nvSpPr>
        <p:spPr>
          <a:xfrm>
            <a:off x="290467" y="5344672"/>
            <a:ext cx="2164080" cy="0"/>
          </a:xfrm>
          <a:prstGeom prst="line">
            <a:avLst/>
          </a:prstGeom>
          <a:ln w="104775" cap="flat">
            <a:solidFill>
              <a:srgbClr val="5F4196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0" name="TextBox 29">
            <a:extLst>
              <a:ext uri="{FF2B5EF4-FFF2-40B4-BE49-F238E27FC236}">
                <a16:creationId xmlns:a16="http://schemas.microsoft.com/office/drawing/2014/main" id="{1E94F5DA-67E9-ECEE-54F6-9F4803794130}"/>
              </a:ext>
            </a:extLst>
          </p:cNvPr>
          <p:cNvSpPr txBox="1"/>
          <p:nvPr/>
        </p:nvSpPr>
        <p:spPr>
          <a:xfrm>
            <a:off x="401353" y="5425143"/>
            <a:ext cx="2012156" cy="117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>
                <a:latin typeface="Kanit" pitchFamily="2" charset="-34"/>
                <a:cs typeface="Kanit" pitchFamily="2" charset="-34"/>
              </a:rPr>
              <a:t> Future Food/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>
                <a:latin typeface="Kanit" pitchFamily="2" charset="-34"/>
                <a:cs typeface="Kanit" pitchFamily="2" charset="-34"/>
              </a:rPr>
              <a:t>Novel Food 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>
                <a:latin typeface="Kanit" pitchFamily="2" charset="-34"/>
                <a:cs typeface="Kanit" pitchFamily="2" charset="-34"/>
              </a:rPr>
              <a:t>Plant-based Protein 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>
                <a:latin typeface="Kanit" pitchFamily="2" charset="-34"/>
                <a:cs typeface="Kanit" pitchFamily="2" charset="-34"/>
              </a:rPr>
              <a:t>Flavor</a:t>
            </a:r>
          </a:p>
        </p:txBody>
      </p:sp>
      <p:sp>
        <p:nvSpPr>
          <p:cNvPr id="81" name="AutoShape 30">
            <a:extLst>
              <a:ext uri="{FF2B5EF4-FFF2-40B4-BE49-F238E27FC236}">
                <a16:creationId xmlns:a16="http://schemas.microsoft.com/office/drawing/2014/main" id="{0A05313E-8EEB-155D-2B71-6E02D8C106F6}"/>
              </a:ext>
            </a:extLst>
          </p:cNvPr>
          <p:cNvSpPr/>
          <p:nvPr/>
        </p:nvSpPr>
        <p:spPr>
          <a:xfrm rot="5400000">
            <a:off x="3659523" y="5281517"/>
            <a:ext cx="1137879" cy="0"/>
          </a:xfrm>
          <a:prstGeom prst="line">
            <a:avLst/>
          </a:prstGeom>
          <a:ln w="104775" cap="flat">
            <a:solidFill>
              <a:srgbClr val="3EBFE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2" name="Subtitle 2">
            <a:extLst>
              <a:ext uri="{FF2B5EF4-FFF2-40B4-BE49-F238E27FC236}">
                <a16:creationId xmlns:a16="http://schemas.microsoft.com/office/drawing/2014/main" id="{79AECFA7-0CF1-A32A-30AE-AD36DFDC4DBC}"/>
              </a:ext>
            </a:extLst>
          </p:cNvPr>
          <p:cNvSpPr txBox="1">
            <a:spLocks/>
          </p:cNvSpPr>
          <p:nvPr/>
        </p:nvSpPr>
        <p:spPr>
          <a:xfrm>
            <a:off x="296803" y="828695"/>
            <a:ext cx="11895197" cy="1233030"/>
          </a:xfrm>
          <a:prstGeom prst="rect">
            <a:avLst/>
          </a:prstGeom>
        </p:spPr>
        <p:txBody>
          <a:bodyPr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-266700">
              <a:lnSpc>
                <a:spcPct val="110000"/>
              </a:lnSpc>
            </a:pPr>
            <a:r>
              <a:rPr lang="en-US" sz="2000" dirty="0">
                <a:latin typeface="Quark" panose="02000000000000000000" pitchFamily="2" charset="0"/>
                <a:cs typeface="Quark" panose="02000000000000000000" pitchFamily="2" charset="0"/>
              </a:rPr>
              <a:t>Set goals and directions of medium to long-term investment</a:t>
            </a:r>
            <a:endParaRPr lang="th-TH" sz="2000" dirty="0">
              <a:latin typeface="Quark" panose="02000000000000000000" pitchFamily="2" charset="0"/>
              <a:cs typeface="Quark" panose="02000000000000000000" pitchFamily="2" charset="0"/>
            </a:endParaRPr>
          </a:p>
          <a:p>
            <a:pPr marL="400050" lvl="1" indent="-266700">
              <a:lnSpc>
                <a:spcPct val="110000"/>
              </a:lnSpc>
            </a:pPr>
            <a:r>
              <a:rPr lang="en-US" sz="2000" dirty="0">
                <a:latin typeface="Quark" panose="02000000000000000000" pitchFamily="2" charset="0"/>
                <a:cs typeface="Quark" panose="02000000000000000000" pitchFamily="2" charset="0"/>
              </a:rPr>
              <a:t>Build and attract talents for supporting future industries</a:t>
            </a:r>
            <a:endParaRPr lang="th-TH" sz="2000" dirty="0">
              <a:latin typeface="Quark" panose="02000000000000000000" pitchFamily="2" charset="0"/>
              <a:cs typeface="Quark" panose="02000000000000000000" pitchFamily="2" charset="0"/>
            </a:endParaRPr>
          </a:p>
          <a:p>
            <a:pPr marL="400050" lvl="1" indent="-266700">
              <a:lnSpc>
                <a:spcPct val="110000"/>
              </a:lnSpc>
            </a:pPr>
            <a:r>
              <a:rPr lang="en-US" sz="2000" dirty="0">
                <a:latin typeface="Quark" panose="02000000000000000000" pitchFamily="2" charset="0"/>
                <a:cs typeface="Quark" panose="02000000000000000000" pitchFamily="2" charset="0"/>
              </a:rPr>
              <a:t>Cooperate with other countries in big science and global frontier research projects</a:t>
            </a:r>
            <a:endParaRPr lang="th-TH" sz="2000" dirty="0">
              <a:latin typeface="Quark" panose="02000000000000000000" pitchFamily="2" charset="0"/>
              <a:cs typeface="Quark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B59A95-5ED2-6051-54E0-5323848BA52A}"/>
              </a:ext>
            </a:extLst>
          </p:cNvPr>
          <p:cNvSpPr txBox="1"/>
          <p:nvPr/>
        </p:nvSpPr>
        <p:spPr>
          <a:xfrm>
            <a:off x="151979" y="110816"/>
            <a:ext cx="106170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Kanit" pitchFamily="2" charset="-34"/>
                <a:cs typeface="Kanit" pitchFamily="2" charset="-34"/>
              </a:rPr>
              <a:t>Frontier Research to Foster Innovation to Create Future Growth Engines</a:t>
            </a:r>
          </a:p>
        </p:txBody>
      </p:sp>
    </p:spTree>
    <p:extLst>
      <p:ext uri="{BB962C8B-B14F-4D97-AF65-F5344CB8AC3E}">
        <p14:creationId xmlns:p14="http://schemas.microsoft.com/office/powerpoint/2010/main" val="1699783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5D0017C8-C99F-7892-38BA-FB756D49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08" y="66840"/>
            <a:ext cx="607373" cy="6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7514F64-D0B6-920A-9267-5AF5BAB6C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04" y="-42828"/>
            <a:ext cx="1875396" cy="8336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FEC8B-D013-EEEA-B111-9D560585DBA9}"/>
              </a:ext>
            </a:extLst>
          </p:cNvPr>
          <p:cNvSpPr/>
          <p:nvPr/>
        </p:nvSpPr>
        <p:spPr>
          <a:xfrm>
            <a:off x="1631285" y="3532991"/>
            <a:ext cx="8192830" cy="61200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6">
            <a:extLst>
              <a:ext uri="{FF2B5EF4-FFF2-40B4-BE49-F238E27FC236}">
                <a16:creationId xmlns:a16="http://schemas.microsoft.com/office/drawing/2014/main" id="{2180A971-4556-56C4-02F4-C9705CA0FD7A}"/>
              </a:ext>
            </a:extLst>
          </p:cNvPr>
          <p:cNvSpPr txBox="1">
            <a:spLocks/>
          </p:cNvSpPr>
          <p:nvPr/>
        </p:nvSpPr>
        <p:spPr>
          <a:xfrm>
            <a:off x="738702" y="244054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Quark" panose="02000000000000000000" pitchFamily="2" charset="0"/>
                <a:cs typeface="Quark" panose="02000000000000000000" pitchFamily="2" charset="0"/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D47A9-A6EA-C74E-9623-0522900ABFC5}"/>
              </a:ext>
            </a:extLst>
          </p:cNvPr>
          <p:cNvSpPr txBox="1"/>
          <p:nvPr/>
        </p:nvSpPr>
        <p:spPr>
          <a:xfrm>
            <a:off x="8965443" y="5679129"/>
            <a:ext cx="299033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GB" sz="1867" dirty="0">
                <a:solidFill>
                  <a:prstClr val="black"/>
                </a:solidFill>
                <a:latin typeface="Kanit" pitchFamily="2" charset="-34"/>
                <a:cs typeface="Kanit" pitchFamily="2" charset="-34"/>
                <a:sym typeface="Arial"/>
              </a:rPr>
              <a:t>info@nxpo.or.th</a:t>
            </a:r>
            <a:endParaRPr lang="th-TH" sz="1867" dirty="0">
              <a:solidFill>
                <a:prstClr val="black"/>
              </a:solidFill>
              <a:latin typeface="Kanit" pitchFamily="2" charset="-34"/>
              <a:cs typeface="Kanit" pitchFamily="2" charset="-3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20F6E-80C6-C3F3-75E6-3D3BACF4127D}"/>
              </a:ext>
            </a:extLst>
          </p:cNvPr>
          <p:cNvSpPr txBox="1"/>
          <p:nvPr/>
        </p:nvSpPr>
        <p:spPr>
          <a:xfrm>
            <a:off x="1631285" y="4702309"/>
            <a:ext cx="566580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th-TH" sz="1867">
                <a:solidFill>
                  <a:prstClr val="black"/>
                </a:solidFill>
                <a:latin typeface="Kanit" pitchFamily="2" charset="-34"/>
                <a:cs typeface="Kanit" pitchFamily="2" charset="-34"/>
                <a:sym typeface="Arial"/>
              </a:rPr>
              <a:t>https://www.facebook.com/NXPOTHAILAND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CFC44-476B-C57C-E04A-D8A03D4FC5A3}"/>
              </a:ext>
            </a:extLst>
          </p:cNvPr>
          <p:cNvSpPr txBox="1"/>
          <p:nvPr/>
        </p:nvSpPr>
        <p:spPr>
          <a:xfrm>
            <a:off x="1669868" y="5659149"/>
            <a:ext cx="53031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th-TH" sz="1867">
                <a:solidFill>
                  <a:prstClr val="black"/>
                </a:solidFill>
                <a:latin typeface="Kanit" pitchFamily="2" charset="-34"/>
                <a:cs typeface="Kanit" pitchFamily="2" charset="-34"/>
                <a:sym typeface="Arial"/>
              </a:rPr>
              <a:t>https://twitter.com/NXPO_TH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9F35A-AD2B-AABD-DA1F-5107349E0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198" b="30225"/>
          <a:stretch/>
        </p:blipFill>
        <p:spPr>
          <a:xfrm>
            <a:off x="7391063" y="4589671"/>
            <a:ext cx="1511057" cy="598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B29687-0732-89F9-C1BD-07883D49D06B}"/>
              </a:ext>
            </a:extLst>
          </p:cNvPr>
          <p:cNvSpPr txBox="1"/>
          <p:nvPr/>
        </p:nvSpPr>
        <p:spPr>
          <a:xfrm>
            <a:off x="8996089" y="4702309"/>
            <a:ext cx="287446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th-TH" sz="1867">
                <a:solidFill>
                  <a:prstClr val="black"/>
                </a:solidFill>
                <a:latin typeface="Kanit" pitchFamily="2" charset="-34"/>
                <a:cs typeface="Kanit" pitchFamily="2" charset="-34"/>
                <a:sym typeface="Arial"/>
              </a:rPr>
              <a:t>NXPO - สอวช.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A14361-57C7-8F9E-E388-E28A2A2D0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04" y="4466249"/>
            <a:ext cx="862879" cy="86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708D77-8F92-744F-721F-52D910160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002" y="5359609"/>
            <a:ext cx="806529" cy="847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C62EC7-E4F8-5573-DCC3-CF101C64F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66" y="5554269"/>
            <a:ext cx="691791" cy="5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Kanit" pitchFamily="2" charset="-34"/>
                <a:cs typeface="Kanit" pitchFamily="2" charset="-34"/>
              </a:rPr>
              <a:t>Thailand Grand Challenges</a:t>
            </a:r>
            <a:endParaRPr lang="th-TH" sz="2800" b="1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3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48BC6-C3AC-73DA-DFAD-568042368D3F}"/>
              </a:ext>
            </a:extLst>
          </p:cNvPr>
          <p:cNvSpPr txBox="1"/>
          <p:nvPr/>
        </p:nvSpPr>
        <p:spPr>
          <a:xfrm>
            <a:off x="2003425" y="1347866"/>
            <a:ext cx="303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Aging Society</a:t>
            </a:r>
            <a:endParaRPr lang="en-GB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D6363-4AB7-ECB5-6F5E-226F5723D4D0}"/>
              </a:ext>
            </a:extLst>
          </p:cNvPr>
          <p:cNvSpPr txBox="1"/>
          <p:nvPr/>
        </p:nvSpPr>
        <p:spPr>
          <a:xfrm>
            <a:off x="2057943" y="3354149"/>
            <a:ext cx="303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Urbanization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5BF6A-5697-24EA-5375-A3A5F16A9CDA}"/>
              </a:ext>
            </a:extLst>
          </p:cNvPr>
          <p:cNvSpPr txBox="1"/>
          <p:nvPr/>
        </p:nvSpPr>
        <p:spPr>
          <a:xfrm>
            <a:off x="2008096" y="4971525"/>
            <a:ext cx="3201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Heterogeneity &amp; Customization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4E46F61-A517-ABD9-2697-EC6B9F77CF97}"/>
              </a:ext>
            </a:extLst>
          </p:cNvPr>
          <p:cNvSpPr/>
          <p:nvPr/>
        </p:nvSpPr>
        <p:spPr>
          <a:xfrm>
            <a:off x="614187" y="1063565"/>
            <a:ext cx="1126236" cy="1127760"/>
          </a:xfrm>
          <a:custGeom>
            <a:avLst/>
            <a:gdLst/>
            <a:ahLst/>
            <a:cxnLst/>
            <a:rect l="l" t="t" r="r" b="b"/>
            <a:pathLst>
              <a:path w="1126236" h="1127760">
                <a:moveTo>
                  <a:pt x="563118" y="0"/>
                </a:moveTo>
                <a:lnTo>
                  <a:pt x="516934" y="1869"/>
                </a:lnTo>
                <a:lnTo>
                  <a:pt x="471778" y="7380"/>
                </a:lnTo>
                <a:lnTo>
                  <a:pt x="427795" y="16388"/>
                </a:lnTo>
                <a:lnTo>
                  <a:pt x="385130" y="28748"/>
                </a:lnTo>
                <a:lnTo>
                  <a:pt x="343928" y="44315"/>
                </a:lnTo>
                <a:lnTo>
                  <a:pt x="304334" y="62942"/>
                </a:lnTo>
                <a:lnTo>
                  <a:pt x="266493" y="84486"/>
                </a:lnTo>
                <a:lnTo>
                  <a:pt x="230549" y="108801"/>
                </a:lnTo>
                <a:lnTo>
                  <a:pt x="196648" y="135742"/>
                </a:lnTo>
                <a:lnTo>
                  <a:pt x="164934" y="165163"/>
                </a:lnTo>
                <a:lnTo>
                  <a:pt x="135553" y="196920"/>
                </a:lnTo>
                <a:lnTo>
                  <a:pt x="108650" y="230867"/>
                </a:lnTo>
                <a:lnTo>
                  <a:pt x="84368" y="266860"/>
                </a:lnTo>
                <a:lnTo>
                  <a:pt x="62854" y="304752"/>
                </a:lnTo>
                <a:lnTo>
                  <a:pt x="44253" y="344400"/>
                </a:lnTo>
                <a:lnTo>
                  <a:pt x="28708" y="385657"/>
                </a:lnTo>
                <a:lnTo>
                  <a:pt x="16365" y="428379"/>
                </a:lnTo>
                <a:lnTo>
                  <a:pt x="7370" y="472420"/>
                </a:lnTo>
                <a:lnTo>
                  <a:pt x="1866" y="517635"/>
                </a:lnTo>
                <a:lnTo>
                  <a:pt x="0" y="563879"/>
                </a:lnTo>
                <a:lnTo>
                  <a:pt x="1866" y="610124"/>
                </a:lnTo>
                <a:lnTo>
                  <a:pt x="7370" y="655339"/>
                </a:lnTo>
                <a:lnTo>
                  <a:pt x="16365" y="699380"/>
                </a:lnTo>
                <a:lnTo>
                  <a:pt x="28708" y="742102"/>
                </a:lnTo>
                <a:lnTo>
                  <a:pt x="44253" y="783359"/>
                </a:lnTo>
                <a:lnTo>
                  <a:pt x="62854" y="823007"/>
                </a:lnTo>
                <a:lnTo>
                  <a:pt x="84368" y="860899"/>
                </a:lnTo>
                <a:lnTo>
                  <a:pt x="108650" y="896892"/>
                </a:lnTo>
                <a:lnTo>
                  <a:pt x="135553" y="930839"/>
                </a:lnTo>
                <a:lnTo>
                  <a:pt x="164934" y="962596"/>
                </a:lnTo>
                <a:lnTo>
                  <a:pt x="196648" y="992017"/>
                </a:lnTo>
                <a:lnTo>
                  <a:pt x="230549" y="1018958"/>
                </a:lnTo>
                <a:lnTo>
                  <a:pt x="266493" y="1043273"/>
                </a:lnTo>
                <a:lnTo>
                  <a:pt x="304334" y="1064817"/>
                </a:lnTo>
                <a:lnTo>
                  <a:pt x="343928" y="1083444"/>
                </a:lnTo>
                <a:lnTo>
                  <a:pt x="385130" y="1099011"/>
                </a:lnTo>
                <a:lnTo>
                  <a:pt x="427795" y="1111371"/>
                </a:lnTo>
                <a:lnTo>
                  <a:pt x="471778" y="1120379"/>
                </a:lnTo>
                <a:lnTo>
                  <a:pt x="516934" y="1125890"/>
                </a:lnTo>
                <a:lnTo>
                  <a:pt x="563118" y="1127760"/>
                </a:lnTo>
                <a:lnTo>
                  <a:pt x="609301" y="1125890"/>
                </a:lnTo>
                <a:lnTo>
                  <a:pt x="654457" y="1120379"/>
                </a:lnTo>
                <a:lnTo>
                  <a:pt x="698440" y="1111371"/>
                </a:lnTo>
                <a:lnTo>
                  <a:pt x="741105" y="1099011"/>
                </a:lnTo>
                <a:lnTo>
                  <a:pt x="782307" y="1083444"/>
                </a:lnTo>
                <a:lnTo>
                  <a:pt x="821901" y="1064817"/>
                </a:lnTo>
                <a:lnTo>
                  <a:pt x="859742" y="1043273"/>
                </a:lnTo>
                <a:lnTo>
                  <a:pt x="895686" y="1018958"/>
                </a:lnTo>
                <a:lnTo>
                  <a:pt x="929587" y="992017"/>
                </a:lnTo>
                <a:lnTo>
                  <a:pt x="961301" y="962596"/>
                </a:lnTo>
                <a:lnTo>
                  <a:pt x="990682" y="930839"/>
                </a:lnTo>
                <a:lnTo>
                  <a:pt x="1017585" y="896892"/>
                </a:lnTo>
                <a:lnTo>
                  <a:pt x="1041867" y="860899"/>
                </a:lnTo>
                <a:lnTo>
                  <a:pt x="1063381" y="823007"/>
                </a:lnTo>
                <a:lnTo>
                  <a:pt x="1081982" y="783359"/>
                </a:lnTo>
                <a:lnTo>
                  <a:pt x="1097527" y="742102"/>
                </a:lnTo>
                <a:lnTo>
                  <a:pt x="1109870" y="699380"/>
                </a:lnTo>
                <a:lnTo>
                  <a:pt x="1118865" y="655339"/>
                </a:lnTo>
                <a:lnTo>
                  <a:pt x="1124369" y="610124"/>
                </a:lnTo>
                <a:lnTo>
                  <a:pt x="1126236" y="563879"/>
                </a:lnTo>
                <a:lnTo>
                  <a:pt x="1124369" y="517635"/>
                </a:lnTo>
                <a:lnTo>
                  <a:pt x="1118865" y="472420"/>
                </a:lnTo>
                <a:lnTo>
                  <a:pt x="1109870" y="428379"/>
                </a:lnTo>
                <a:lnTo>
                  <a:pt x="1097527" y="385657"/>
                </a:lnTo>
                <a:lnTo>
                  <a:pt x="1081982" y="344400"/>
                </a:lnTo>
                <a:lnTo>
                  <a:pt x="1063381" y="304752"/>
                </a:lnTo>
                <a:lnTo>
                  <a:pt x="1041867" y="266860"/>
                </a:lnTo>
                <a:lnTo>
                  <a:pt x="1017585" y="230867"/>
                </a:lnTo>
                <a:lnTo>
                  <a:pt x="990682" y="196920"/>
                </a:lnTo>
                <a:lnTo>
                  <a:pt x="961301" y="165163"/>
                </a:lnTo>
                <a:lnTo>
                  <a:pt x="929587" y="135742"/>
                </a:lnTo>
                <a:lnTo>
                  <a:pt x="895686" y="108801"/>
                </a:lnTo>
                <a:lnTo>
                  <a:pt x="859742" y="84486"/>
                </a:lnTo>
                <a:lnTo>
                  <a:pt x="821901" y="62942"/>
                </a:lnTo>
                <a:lnTo>
                  <a:pt x="782307" y="44315"/>
                </a:lnTo>
                <a:lnTo>
                  <a:pt x="741105" y="28748"/>
                </a:lnTo>
                <a:lnTo>
                  <a:pt x="698440" y="16388"/>
                </a:lnTo>
                <a:lnTo>
                  <a:pt x="654457" y="7380"/>
                </a:lnTo>
                <a:lnTo>
                  <a:pt x="609301" y="1869"/>
                </a:lnTo>
                <a:lnTo>
                  <a:pt x="563118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2FAB04B-1669-7B08-374C-D54BB8A7C532}"/>
              </a:ext>
            </a:extLst>
          </p:cNvPr>
          <p:cNvSpPr/>
          <p:nvPr/>
        </p:nvSpPr>
        <p:spPr>
          <a:xfrm>
            <a:off x="895365" y="1326600"/>
            <a:ext cx="563879" cy="563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91B34F3E-85AB-7E22-CFF5-711EE989D83C}"/>
              </a:ext>
            </a:extLst>
          </p:cNvPr>
          <p:cNvSpPr/>
          <p:nvPr/>
        </p:nvSpPr>
        <p:spPr>
          <a:xfrm>
            <a:off x="591455" y="2961969"/>
            <a:ext cx="1126236" cy="1127760"/>
          </a:xfrm>
          <a:custGeom>
            <a:avLst/>
            <a:gdLst/>
            <a:ahLst/>
            <a:cxnLst/>
            <a:rect l="l" t="t" r="r" b="b"/>
            <a:pathLst>
              <a:path w="1126236" h="1127760">
                <a:moveTo>
                  <a:pt x="563118" y="0"/>
                </a:moveTo>
                <a:lnTo>
                  <a:pt x="516934" y="1869"/>
                </a:lnTo>
                <a:lnTo>
                  <a:pt x="471778" y="7380"/>
                </a:lnTo>
                <a:lnTo>
                  <a:pt x="427795" y="16388"/>
                </a:lnTo>
                <a:lnTo>
                  <a:pt x="385130" y="28748"/>
                </a:lnTo>
                <a:lnTo>
                  <a:pt x="343928" y="44315"/>
                </a:lnTo>
                <a:lnTo>
                  <a:pt x="304334" y="62942"/>
                </a:lnTo>
                <a:lnTo>
                  <a:pt x="266493" y="84486"/>
                </a:lnTo>
                <a:lnTo>
                  <a:pt x="230549" y="108801"/>
                </a:lnTo>
                <a:lnTo>
                  <a:pt x="196648" y="135742"/>
                </a:lnTo>
                <a:lnTo>
                  <a:pt x="164934" y="165163"/>
                </a:lnTo>
                <a:lnTo>
                  <a:pt x="135553" y="196920"/>
                </a:lnTo>
                <a:lnTo>
                  <a:pt x="108650" y="230867"/>
                </a:lnTo>
                <a:lnTo>
                  <a:pt x="84368" y="266860"/>
                </a:lnTo>
                <a:lnTo>
                  <a:pt x="62854" y="304752"/>
                </a:lnTo>
                <a:lnTo>
                  <a:pt x="44253" y="344400"/>
                </a:lnTo>
                <a:lnTo>
                  <a:pt x="28708" y="385657"/>
                </a:lnTo>
                <a:lnTo>
                  <a:pt x="16365" y="428379"/>
                </a:lnTo>
                <a:lnTo>
                  <a:pt x="7370" y="472420"/>
                </a:lnTo>
                <a:lnTo>
                  <a:pt x="1866" y="517635"/>
                </a:lnTo>
                <a:lnTo>
                  <a:pt x="0" y="563879"/>
                </a:lnTo>
                <a:lnTo>
                  <a:pt x="1866" y="610124"/>
                </a:lnTo>
                <a:lnTo>
                  <a:pt x="7370" y="655339"/>
                </a:lnTo>
                <a:lnTo>
                  <a:pt x="16365" y="699380"/>
                </a:lnTo>
                <a:lnTo>
                  <a:pt x="28708" y="742102"/>
                </a:lnTo>
                <a:lnTo>
                  <a:pt x="44253" y="783359"/>
                </a:lnTo>
                <a:lnTo>
                  <a:pt x="62854" y="823007"/>
                </a:lnTo>
                <a:lnTo>
                  <a:pt x="84368" y="860899"/>
                </a:lnTo>
                <a:lnTo>
                  <a:pt x="108650" y="896892"/>
                </a:lnTo>
                <a:lnTo>
                  <a:pt x="135553" y="930839"/>
                </a:lnTo>
                <a:lnTo>
                  <a:pt x="164934" y="962596"/>
                </a:lnTo>
                <a:lnTo>
                  <a:pt x="196648" y="992017"/>
                </a:lnTo>
                <a:lnTo>
                  <a:pt x="230549" y="1018958"/>
                </a:lnTo>
                <a:lnTo>
                  <a:pt x="266493" y="1043273"/>
                </a:lnTo>
                <a:lnTo>
                  <a:pt x="304334" y="1064817"/>
                </a:lnTo>
                <a:lnTo>
                  <a:pt x="343928" y="1083444"/>
                </a:lnTo>
                <a:lnTo>
                  <a:pt x="385130" y="1099011"/>
                </a:lnTo>
                <a:lnTo>
                  <a:pt x="427795" y="1111371"/>
                </a:lnTo>
                <a:lnTo>
                  <a:pt x="471778" y="1120379"/>
                </a:lnTo>
                <a:lnTo>
                  <a:pt x="516934" y="1125890"/>
                </a:lnTo>
                <a:lnTo>
                  <a:pt x="563118" y="1127760"/>
                </a:lnTo>
                <a:lnTo>
                  <a:pt x="609301" y="1125890"/>
                </a:lnTo>
                <a:lnTo>
                  <a:pt x="654457" y="1120379"/>
                </a:lnTo>
                <a:lnTo>
                  <a:pt x="698440" y="1111371"/>
                </a:lnTo>
                <a:lnTo>
                  <a:pt x="741105" y="1099011"/>
                </a:lnTo>
                <a:lnTo>
                  <a:pt x="782307" y="1083444"/>
                </a:lnTo>
                <a:lnTo>
                  <a:pt x="821901" y="1064817"/>
                </a:lnTo>
                <a:lnTo>
                  <a:pt x="859742" y="1043273"/>
                </a:lnTo>
                <a:lnTo>
                  <a:pt x="895686" y="1018958"/>
                </a:lnTo>
                <a:lnTo>
                  <a:pt x="929587" y="992017"/>
                </a:lnTo>
                <a:lnTo>
                  <a:pt x="961301" y="962596"/>
                </a:lnTo>
                <a:lnTo>
                  <a:pt x="990682" y="930839"/>
                </a:lnTo>
                <a:lnTo>
                  <a:pt x="1017585" y="896892"/>
                </a:lnTo>
                <a:lnTo>
                  <a:pt x="1041867" y="860899"/>
                </a:lnTo>
                <a:lnTo>
                  <a:pt x="1063381" y="823007"/>
                </a:lnTo>
                <a:lnTo>
                  <a:pt x="1081982" y="783359"/>
                </a:lnTo>
                <a:lnTo>
                  <a:pt x="1097527" y="742102"/>
                </a:lnTo>
                <a:lnTo>
                  <a:pt x="1109870" y="699380"/>
                </a:lnTo>
                <a:lnTo>
                  <a:pt x="1118865" y="655339"/>
                </a:lnTo>
                <a:lnTo>
                  <a:pt x="1124369" y="610124"/>
                </a:lnTo>
                <a:lnTo>
                  <a:pt x="1126236" y="563879"/>
                </a:lnTo>
                <a:lnTo>
                  <a:pt x="1124369" y="517635"/>
                </a:lnTo>
                <a:lnTo>
                  <a:pt x="1118865" y="472420"/>
                </a:lnTo>
                <a:lnTo>
                  <a:pt x="1109870" y="428379"/>
                </a:lnTo>
                <a:lnTo>
                  <a:pt x="1097527" y="385657"/>
                </a:lnTo>
                <a:lnTo>
                  <a:pt x="1081982" y="344400"/>
                </a:lnTo>
                <a:lnTo>
                  <a:pt x="1063381" y="304752"/>
                </a:lnTo>
                <a:lnTo>
                  <a:pt x="1041867" y="266860"/>
                </a:lnTo>
                <a:lnTo>
                  <a:pt x="1017585" y="230867"/>
                </a:lnTo>
                <a:lnTo>
                  <a:pt x="990682" y="196920"/>
                </a:lnTo>
                <a:lnTo>
                  <a:pt x="961301" y="165163"/>
                </a:lnTo>
                <a:lnTo>
                  <a:pt x="929587" y="135742"/>
                </a:lnTo>
                <a:lnTo>
                  <a:pt x="895686" y="108801"/>
                </a:lnTo>
                <a:lnTo>
                  <a:pt x="859742" y="84486"/>
                </a:lnTo>
                <a:lnTo>
                  <a:pt x="821901" y="62942"/>
                </a:lnTo>
                <a:lnTo>
                  <a:pt x="782307" y="44315"/>
                </a:lnTo>
                <a:lnTo>
                  <a:pt x="741105" y="28748"/>
                </a:lnTo>
                <a:lnTo>
                  <a:pt x="698440" y="16388"/>
                </a:lnTo>
                <a:lnTo>
                  <a:pt x="654457" y="7380"/>
                </a:lnTo>
                <a:lnTo>
                  <a:pt x="609301" y="1869"/>
                </a:lnTo>
                <a:lnTo>
                  <a:pt x="563118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D18AC1BA-1FC1-98C8-5E88-47D94745B79E}"/>
              </a:ext>
            </a:extLst>
          </p:cNvPr>
          <p:cNvSpPr/>
          <p:nvPr/>
        </p:nvSpPr>
        <p:spPr>
          <a:xfrm>
            <a:off x="925973" y="3287656"/>
            <a:ext cx="457200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8AE16135-1C10-DF23-91E3-01F60D9B7E21}"/>
              </a:ext>
            </a:extLst>
          </p:cNvPr>
          <p:cNvSpPr/>
          <p:nvPr/>
        </p:nvSpPr>
        <p:spPr>
          <a:xfrm>
            <a:off x="614187" y="4860374"/>
            <a:ext cx="1126236" cy="1126236"/>
          </a:xfrm>
          <a:custGeom>
            <a:avLst/>
            <a:gdLst/>
            <a:ahLst/>
            <a:cxnLst/>
            <a:rect l="l" t="t" r="r" b="b"/>
            <a:pathLst>
              <a:path w="1126236" h="1126236">
                <a:moveTo>
                  <a:pt x="563118" y="0"/>
                </a:moveTo>
                <a:lnTo>
                  <a:pt x="516934" y="1866"/>
                </a:lnTo>
                <a:lnTo>
                  <a:pt x="471778" y="7369"/>
                </a:lnTo>
                <a:lnTo>
                  <a:pt x="427795" y="16364"/>
                </a:lnTo>
                <a:lnTo>
                  <a:pt x="385130" y="28706"/>
                </a:lnTo>
                <a:lnTo>
                  <a:pt x="343928" y="44249"/>
                </a:lnTo>
                <a:lnTo>
                  <a:pt x="304334" y="62850"/>
                </a:lnTo>
                <a:lnTo>
                  <a:pt x="266493" y="84362"/>
                </a:lnTo>
                <a:lnTo>
                  <a:pt x="230549" y="108642"/>
                </a:lnTo>
                <a:lnTo>
                  <a:pt x="196648" y="135545"/>
                </a:lnTo>
                <a:lnTo>
                  <a:pt x="164934" y="164925"/>
                </a:lnTo>
                <a:lnTo>
                  <a:pt x="135553" y="196638"/>
                </a:lnTo>
                <a:lnTo>
                  <a:pt x="108650" y="230538"/>
                </a:lnTo>
                <a:lnTo>
                  <a:pt x="84368" y="266481"/>
                </a:lnTo>
                <a:lnTo>
                  <a:pt x="62854" y="304323"/>
                </a:lnTo>
                <a:lnTo>
                  <a:pt x="44253" y="343917"/>
                </a:lnTo>
                <a:lnTo>
                  <a:pt x="28708" y="385120"/>
                </a:lnTo>
                <a:lnTo>
                  <a:pt x="16365" y="427787"/>
                </a:lnTo>
                <a:lnTo>
                  <a:pt x="7370" y="471772"/>
                </a:lnTo>
                <a:lnTo>
                  <a:pt x="1866" y="516930"/>
                </a:lnTo>
                <a:lnTo>
                  <a:pt x="0" y="563118"/>
                </a:lnTo>
                <a:lnTo>
                  <a:pt x="1866" y="609305"/>
                </a:lnTo>
                <a:lnTo>
                  <a:pt x="7370" y="654463"/>
                </a:lnTo>
                <a:lnTo>
                  <a:pt x="16365" y="698448"/>
                </a:lnTo>
                <a:lnTo>
                  <a:pt x="28708" y="741115"/>
                </a:lnTo>
                <a:lnTo>
                  <a:pt x="44253" y="782318"/>
                </a:lnTo>
                <a:lnTo>
                  <a:pt x="62854" y="821912"/>
                </a:lnTo>
                <a:lnTo>
                  <a:pt x="84368" y="859754"/>
                </a:lnTo>
                <a:lnTo>
                  <a:pt x="108650" y="895697"/>
                </a:lnTo>
                <a:lnTo>
                  <a:pt x="135553" y="929597"/>
                </a:lnTo>
                <a:lnTo>
                  <a:pt x="164934" y="961310"/>
                </a:lnTo>
                <a:lnTo>
                  <a:pt x="196648" y="990690"/>
                </a:lnTo>
                <a:lnTo>
                  <a:pt x="230549" y="1017593"/>
                </a:lnTo>
                <a:lnTo>
                  <a:pt x="266493" y="1041873"/>
                </a:lnTo>
                <a:lnTo>
                  <a:pt x="304334" y="1063385"/>
                </a:lnTo>
                <a:lnTo>
                  <a:pt x="343928" y="1081986"/>
                </a:lnTo>
                <a:lnTo>
                  <a:pt x="385130" y="1097529"/>
                </a:lnTo>
                <a:lnTo>
                  <a:pt x="427795" y="1109871"/>
                </a:lnTo>
                <a:lnTo>
                  <a:pt x="471778" y="1118866"/>
                </a:lnTo>
                <a:lnTo>
                  <a:pt x="516934" y="1124369"/>
                </a:lnTo>
                <a:lnTo>
                  <a:pt x="563118" y="1126236"/>
                </a:lnTo>
                <a:lnTo>
                  <a:pt x="609301" y="1124369"/>
                </a:lnTo>
                <a:lnTo>
                  <a:pt x="654457" y="1118866"/>
                </a:lnTo>
                <a:lnTo>
                  <a:pt x="698440" y="1109871"/>
                </a:lnTo>
                <a:lnTo>
                  <a:pt x="741105" y="1097529"/>
                </a:lnTo>
                <a:lnTo>
                  <a:pt x="782307" y="1081986"/>
                </a:lnTo>
                <a:lnTo>
                  <a:pt x="821901" y="1063385"/>
                </a:lnTo>
                <a:lnTo>
                  <a:pt x="859742" y="1041873"/>
                </a:lnTo>
                <a:lnTo>
                  <a:pt x="895686" y="1017593"/>
                </a:lnTo>
                <a:lnTo>
                  <a:pt x="929587" y="990690"/>
                </a:lnTo>
                <a:lnTo>
                  <a:pt x="961301" y="961310"/>
                </a:lnTo>
                <a:lnTo>
                  <a:pt x="990682" y="929597"/>
                </a:lnTo>
                <a:lnTo>
                  <a:pt x="1017585" y="895697"/>
                </a:lnTo>
                <a:lnTo>
                  <a:pt x="1041867" y="859754"/>
                </a:lnTo>
                <a:lnTo>
                  <a:pt x="1063381" y="821912"/>
                </a:lnTo>
                <a:lnTo>
                  <a:pt x="1081982" y="782318"/>
                </a:lnTo>
                <a:lnTo>
                  <a:pt x="1097527" y="741115"/>
                </a:lnTo>
                <a:lnTo>
                  <a:pt x="1109870" y="698448"/>
                </a:lnTo>
                <a:lnTo>
                  <a:pt x="1118865" y="654463"/>
                </a:lnTo>
                <a:lnTo>
                  <a:pt x="1124369" y="609305"/>
                </a:lnTo>
                <a:lnTo>
                  <a:pt x="1126236" y="563118"/>
                </a:lnTo>
                <a:lnTo>
                  <a:pt x="1124369" y="516930"/>
                </a:lnTo>
                <a:lnTo>
                  <a:pt x="1118865" y="471772"/>
                </a:lnTo>
                <a:lnTo>
                  <a:pt x="1109870" y="427787"/>
                </a:lnTo>
                <a:lnTo>
                  <a:pt x="1097527" y="385120"/>
                </a:lnTo>
                <a:lnTo>
                  <a:pt x="1081982" y="343917"/>
                </a:lnTo>
                <a:lnTo>
                  <a:pt x="1063381" y="304323"/>
                </a:lnTo>
                <a:lnTo>
                  <a:pt x="1041867" y="266481"/>
                </a:lnTo>
                <a:lnTo>
                  <a:pt x="1017585" y="230538"/>
                </a:lnTo>
                <a:lnTo>
                  <a:pt x="990682" y="196638"/>
                </a:lnTo>
                <a:lnTo>
                  <a:pt x="961301" y="164925"/>
                </a:lnTo>
                <a:lnTo>
                  <a:pt x="929587" y="135545"/>
                </a:lnTo>
                <a:lnTo>
                  <a:pt x="895686" y="108642"/>
                </a:lnTo>
                <a:lnTo>
                  <a:pt x="859742" y="84362"/>
                </a:lnTo>
                <a:lnTo>
                  <a:pt x="821901" y="62850"/>
                </a:lnTo>
                <a:lnTo>
                  <a:pt x="782307" y="44249"/>
                </a:lnTo>
                <a:lnTo>
                  <a:pt x="741105" y="28706"/>
                </a:lnTo>
                <a:lnTo>
                  <a:pt x="698440" y="16364"/>
                </a:lnTo>
                <a:lnTo>
                  <a:pt x="654457" y="7369"/>
                </a:lnTo>
                <a:lnTo>
                  <a:pt x="609301" y="1866"/>
                </a:lnTo>
                <a:lnTo>
                  <a:pt x="563118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Picture 2" descr="heterogeneous group Icon - Free PNG &amp; SVG 913730 - Noun Project">
            <a:extLst>
              <a:ext uri="{FF2B5EF4-FFF2-40B4-BE49-F238E27FC236}">
                <a16:creationId xmlns:a16="http://schemas.microsoft.com/office/drawing/2014/main" id="{A5BD708C-B1D6-D4A7-7A2B-E0EA8E43A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1" y="5078958"/>
            <a:ext cx="689065" cy="6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BBD87B-F095-F58E-B023-97C064722B42}"/>
              </a:ext>
            </a:extLst>
          </p:cNvPr>
          <p:cNvSpPr txBox="1"/>
          <p:nvPr/>
        </p:nvSpPr>
        <p:spPr>
          <a:xfrm>
            <a:off x="6837307" y="1326600"/>
            <a:ext cx="474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Technological Disruption</a:t>
            </a:r>
            <a:endParaRPr lang="en-GB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CB4A8-2424-44BB-8020-274731CB76E6}"/>
              </a:ext>
            </a:extLst>
          </p:cNvPr>
          <p:cNvSpPr txBox="1"/>
          <p:nvPr/>
        </p:nvSpPr>
        <p:spPr>
          <a:xfrm>
            <a:off x="6859994" y="2844225"/>
            <a:ext cx="399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Geo-Politics</a:t>
            </a:r>
            <a:endParaRPr lang="en-GB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737548-97EA-8F4E-041E-78A770FD83FA}"/>
              </a:ext>
            </a:extLst>
          </p:cNvPr>
          <p:cNvSpPr txBox="1"/>
          <p:nvPr/>
        </p:nvSpPr>
        <p:spPr>
          <a:xfrm>
            <a:off x="6837307" y="4285334"/>
            <a:ext cx="512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Climate Change &amp; Pandemics</a:t>
            </a: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339B379E-6C19-2487-B7C5-5119F379C5A7}"/>
              </a:ext>
            </a:extLst>
          </p:cNvPr>
          <p:cNvSpPr/>
          <p:nvPr/>
        </p:nvSpPr>
        <p:spPr>
          <a:xfrm>
            <a:off x="5466954" y="1037721"/>
            <a:ext cx="1127759" cy="1127760"/>
          </a:xfrm>
          <a:custGeom>
            <a:avLst/>
            <a:gdLst/>
            <a:ahLst/>
            <a:cxnLst/>
            <a:rect l="l" t="t" r="r" b="b"/>
            <a:pathLst>
              <a:path w="1127759" h="1127760">
                <a:moveTo>
                  <a:pt x="563879" y="0"/>
                </a:moveTo>
                <a:lnTo>
                  <a:pt x="517635" y="1869"/>
                </a:lnTo>
                <a:lnTo>
                  <a:pt x="472420" y="7380"/>
                </a:lnTo>
                <a:lnTo>
                  <a:pt x="428379" y="16388"/>
                </a:lnTo>
                <a:lnTo>
                  <a:pt x="385657" y="28748"/>
                </a:lnTo>
                <a:lnTo>
                  <a:pt x="344400" y="44315"/>
                </a:lnTo>
                <a:lnTo>
                  <a:pt x="304752" y="62942"/>
                </a:lnTo>
                <a:lnTo>
                  <a:pt x="266860" y="84486"/>
                </a:lnTo>
                <a:lnTo>
                  <a:pt x="230867" y="108801"/>
                </a:lnTo>
                <a:lnTo>
                  <a:pt x="196920" y="135742"/>
                </a:lnTo>
                <a:lnTo>
                  <a:pt x="165163" y="165163"/>
                </a:lnTo>
                <a:lnTo>
                  <a:pt x="135742" y="196920"/>
                </a:lnTo>
                <a:lnTo>
                  <a:pt x="108801" y="230867"/>
                </a:lnTo>
                <a:lnTo>
                  <a:pt x="84486" y="266860"/>
                </a:lnTo>
                <a:lnTo>
                  <a:pt x="62942" y="304752"/>
                </a:lnTo>
                <a:lnTo>
                  <a:pt x="44315" y="344400"/>
                </a:lnTo>
                <a:lnTo>
                  <a:pt x="28748" y="385657"/>
                </a:lnTo>
                <a:lnTo>
                  <a:pt x="16388" y="428379"/>
                </a:lnTo>
                <a:lnTo>
                  <a:pt x="7380" y="472420"/>
                </a:lnTo>
                <a:lnTo>
                  <a:pt x="1869" y="517635"/>
                </a:lnTo>
                <a:lnTo>
                  <a:pt x="0" y="563879"/>
                </a:lnTo>
                <a:lnTo>
                  <a:pt x="1869" y="610124"/>
                </a:lnTo>
                <a:lnTo>
                  <a:pt x="7380" y="655339"/>
                </a:lnTo>
                <a:lnTo>
                  <a:pt x="16388" y="699380"/>
                </a:lnTo>
                <a:lnTo>
                  <a:pt x="28748" y="742102"/>
                </a:lnTo>
                <a:lnTo>
                  <a:pt x="44315" y="783359"/>
                </a:lnTo>
                <a:lnTo>
                  <a:pt x="62942" y="823007"/>
                </a:lnTo>
                <a:lnTo>
                  <a:pt x="84486" y="860899"/>
                </a:lnTo>
                <a:lnTo>
                  <a:pt x="108801" y="896892"/>
                </a:lnTo>
                <a:lnTo>
                  <a:pt x="135742" y="930839"/>
                </a:lnTo>
                <a:lnTo>
                  <a:pt x="165163" y="962596"/>
                </a:lnTo>
                <a:lnTo>
                  <a:pt x="196920" y="992017"/>
                </a:lnTo>
                <a:lnTo>
                  <a:pt x="230867" y="1018958"/>
                </a:lnTo>
                <a:lnTo>
                  <a:pt x="266860" y="1043273"/>
                </a:lnTo>
                <a:lnTo>
                  <a:pt x="304752" y="1064817"/>
                </a:lnTo>
                <a:lnTo>
                  <a:pt x="344400" y="1083444"/>
                </a:lnTo>
                <a:lnTo>
                  <a:pt x="385657" y="1099011"/>
                </a:lnTo>
                <a:lnTo>
                  <a:pt x="428379" y="1111371"/>
                </a:lnTo>
                <a:lnTo>
                  <a:pt x="472420" y="1120379"/>
                </a:lnTo>
                <a:lnTo>
                  <a:pt x="517635" y="1125890"/>
                </a:lnTo>
                <a:lnTo>
                  <a:pt x="563879" y="1127760"/>
                </a:lnTo>
                <a:lnTo>
                  <a:pt x="610124" y="1125890"/>
                </a:lnTo>
                <a:lnTo>
                  <a:pt x="655339" y="1120379"/>
                </a:lnTo>
                <a:lnTo>
                  <a:pt x="699380" y="1111371"/>
                </a:lnTo>
                <a:lnTo>
                  <a:pt x="742102" y="1099011"/>
                </a:lnTo>
                <a:lnTo>
                  <a:pt x="783359" y="1083444"/>
                </a:lnTo>
                <a:lnTo>
                  <a:pt x="823007" y="1064817"/>
                </a:lnTo>
                <a:lnTo>
                  <a:pt x="860899" y="1043273"/>
                </a:lnTo>
                <a:lnTo>
                  <a:pt x="896892" y="1018958"/>
                </a:lnTo>
                <a:lnTo>
                  <a:pt x="930839" y="992017"/>
                </a:lnTo>
                <a:lnTo>
                  <a:pt x="962596" y="962596"/>
                </a:lnTo>
                <a:lnTo>
                  <a:pt x="992017" y="930839"/>
                </a:lnTo>
                <a:lnTo>
                  <a:pt x="1018958" y="896892"/>
                </a:lnTo>
                <a:lnTo>
                  <a:pt x="1043273" y="860899"/>
                </a:lnTo>
                <a:lnTo>
                  <a:pt x="1064817" y="823007"/>
                </a:lnTo>
                <a:lnTo>
                  <a:pt x="1083444" y="783359"/>
                </a:lnTo>
                <a:lnTo>
                  <a:pt x="1099011" y="742102"/>
                </a:lnTo>
                <a:lnTo>
                  <a:pt x="1111371" y="699380"/>
                </a:lnTo>
                <a:lnTo>
                  <a:pt x="1120379" y="655339"/>
                </a:lnTo>
                <a:lnTo>
                  <a:pt x="1125890" y="610124"/>
                </a:lnTo>
                <a:lnTo>
                  <a:pt x="1127759" y="563879"/>
                </a:lnTo>
                <a:lnTo>
                  <a:pt x="1125890" y="517635"/>
                </a:lnTo>
                <a:lnTo>
                  <a:pt x="1120379" y="472420"/>
                </a:lnTo>
                <a:lnTo>
                  <a:pt x="1111371" y="428379"/>
                </a:lnTo>
                <a:lnTo>
                  <a:pt x="1099011" y="385657"/>
                </a:lnTo>
                <a:lnTo>
                  <a:pt x="1083444" y="344400"/>
                </a:lnTo>
                <a:lnTo>
                  <a:pt x="1064817" y="304752"/>
                </a:lnTo>
                <a:lnTo>
                  <a:pt x="1043273" y="266860"/>
                </a:lnTo>
                <a:lnTo>
                  <a:pt x="1018958" y="230867"/>
                </a:lnTo>
                <a:lnTo>
                  <a:pt x="992017" y="196920"/>
                </a:lnTo>
                <a:lnTo>
                  <a:pt x="962596" y="165163"/>
                </a:lnTo>
                <a:lnTo>
                  <a:pt x="930839" y="135742"/>
                </a:lnTo>
                <a:lnTo>
                  <a:pt x="896892" y="108801"/>
                </a:lnTo>
                <a:lnTo>
                  <a:pt x="860899" y="84486"/>
                </a:lnTo>
                <a:lnTo>
                  <a:pt x="823007" y="62942"/>
                </a:lnTo>
                <a:lnTo>
                  <a:pt x="783359" y="44315"/>
                </a:lnTo>
                <a:lnTo>
                  <a:pt x="742102" y="28748"/>
                </a:lnTo>
                <a:lnTo>
                  <a:pt x="699380" y="16388"/>
                </a:lnTo>
                <a:lnTo>
                  <a:pt x="655339" y="7380"/>
                </a:lnTo>
                <a:lnTo>
                  <a:pt x="610124" y="1869"/>
                </a:lnTo>
                <a:lnTo>
                  <a:pt x="563879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8D24A634-A538-8CED-D026-625959BC5D2F}"/>
              </a:ext>
            </a:extLst>
          </p:cNvPr>
          <p:cNvSpPr/>
          <p:nvPr/>
        </p:nvSpPr>
        <p:spPr>
          <a:xfrm>
            <a:off x="5787995" y="1269930"/>
            <a:ext cx="474961" cy="524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F4708BAB-BB02-4697-D2C5-A333063F57DD}"/>
              </a:ext>
            </a:extLst>
          </p:cNvPr>
          <p:cNvSpPr/>
          <p:nvPr/>
        </p:nvSpPr>
        <p:spPr>
          <a:xfrm>
            <a:off x="5481896" y="2524219"/>
            <a:ext cx="1127759" cy="1127760"/>
          </a:xfrm>
          <a:custGeom>
            <a:avLst/>
            <a:gdLst/>
            <a:ahLst/>
            <a:cxnLst/>
            <a:rect l="l" t="t" r="r" b="b"/>
            <a:pathLst>
              <a:path w="1127759" h="1127760">
                <a:moveTo>
                  <a:pt x="563879" y="0"/>
                </a:moveTo>
                <a:lnTo>
                  <a:pt x="517635" y="1869"/>
                </a:lnTo>
                <a:lnTo>
                  <a:pt x="472420" y="7380"/>
                </a:lnTo>
                <a:lnTo>
                  <a:pt x="428379" y="16388"/>
                </a:lnTo>
                <a:lnTo>
                  <a:pt x="385657" y="28748"/>
                </a:lnTo>
                <a:lnTo>
                  <a:pt x="344400" y="44315"/>
                </a:lnTo>
                <a:lnTo>
                  <a:pt x="304752" y="62942"/>
                </a:lnTo>
                <a:lnTo>
                  <a:pt x="266860" y="84486"/>
                </a:lnTo>
                <a:lnTo>
                  <a:pt x="230867" y="108801"/>
                </a:lnTo>
                <a:lnTo>
                  <a:pt x="196920" y="135742"/>
                </a:lnTo>
                <a:lnTo>
                  <a:pt x="165163" y="165163"/>
                </a:lnTo>
                <a:lnTo>
                  <a:pt x="135742" y="196920"/>
                </a:lnTo>
                <a:lnTo>
                  <a:pt x="108801" y="230867"/>
                </a:lnTo>
                <a:lnTo>
                  <a:pt x="84486" y="266860"/>
                </a:lnTo>
                <a:lnTo>
                  <a:pt x="62942" y="304752"/>
                </a:lnTo>
                <a:lnTo>
                  <a:pt x="44315" y="344400"/>
                </a:lnTo>
                <a:lnTo>
                  <a:pt x="28748" y="385657"/>
                </a:lnTo>
                <a:lnTo>
                  <a:pt x="16388" y="428379"/>
                </a:lnTo>
                <a:lnTo>
                  <a:pt x="7380" y="472420"/>
                </a:lnTo>
                <a:lnTo>
                  <a:pt x="1869" y="517635"/>
                </a:lnTo>
                <a:lnTo>
                  <a:pt x="0" y="563879"/>
                </a:lnTo>
                <a:lnTo>
                  <a:pt x="1869" y="610124"/>
                </a:lnTo>
                <a:lnTo>
                  <a:pt x="7380" y="655339"/>
                </a:lnTo>
                <a:lnTo>
                  <a:pt x="16388" y="699380"/>
                </a:lnTo>
                <a:lnTo>
                  <a:pt x="28748" y="742102"/>
                </a:lnTo>
                <a:lnTo>
                  <a:pt x="44315" y="783359"/>
                </a:lnTo>
                <a:lnTo>
                  <a:pt x="62942" y="823007"/>
                </a:lnTo>
                <a:lnTo>
                  <a:pt x="84486" y="860899"/>
                </a:lnTo>
                <a:lnTo>
                  <a:pt x="108801" y="896892"/>
                </a:lnTo>
                <a:lnTo>
                  <a:pt x="135742" y="930839"/>
                </a:lnTo>
                <a:lnTo>
                  <a:pt x="165163" y="962596"/>
                </a:lnTo>
                <a:lnTo>
                  <a:pt x="196920" y="992017"/>
                </a:lnTo>
                <a:lnTo>
                  <a:pt x="230867" y="1018958"/>
                </a:lnTo>
                <a:lnTo>
                  <a:pt x="266860" y="1043273"/>
                </a:lnTo>
                <a:lnTo>
                  <a:pt x="304752" y="1064817"/>
                </a:lnTo>
                <a:lnTo>
                  <a:pt x="344400" y="1083444"/>
                </a:lnTo>
                <a:lnTo>
                  <a:pt x="385657" y="1099011"/>
                </a:lnTo>
                <a:lnTo>
                  <a:pt x="428379" y="1111371"/>
                </a:lnTo>
                <a:lnTo>
                  <a:pt x="472420" y="1120379"/>
                </a:lnTo>
                <a:lnTo>
                  <a:pt x="517635" y="1125890"/>
                </a:lnTo>
                <a:lnTo>
                  <a:pt x="563879" y="1127760"/>
                </a:lnTo>
                <a:lnTo>
                  <a:pt x="610124" y="1125890"/>
                </a:lnTo>
                <a:lnTo>
                  <a:pt x="655339" y="1120379"/>
                </a:lnTo>
                <a:lnTo>
                  <a:pt x="699380" y="1111371"/>
                </a:lnTo>
                <a:lnTo>
                  <a:pt x="742102" y="1099011"/>
                </a:lnTo>
                <a:lnTo>
                  <a:pt x="783359" y="1083444"/>
                </a:lnTo>
                <a:lnTo>
                  <a:pt x="823007" y="1064817"/>
                </a:lnTo>
                <a:lnTo>
                  <a:pt x="860899" y="1043273"/>
                </a:lnTo>
                <a:lnTo>
                  <a:pt x="896892" y="1018958"/>
                </a:lnTo>
                <a:lnTo>
                  <a:pt x="930839" y="992017"/>
                </a:lnTo>
                <a:lnTo>
                  <a:pt x="962596" y="962596"/>
                </a:lnTo>
                <a:lnTo>
                  <a:pt x="992017" y="930839"/>
                </a:lnTo>
                <a:lnTo>
                  <a:pt x="1018958" y="896892"/>
                </a:lnTo>
                <a:lnTo>
                  <a:pt x="1043273" y="860899"/>
                </a:lnTo>
                <a:lnTo>
                  <a:pt x="1064817" y="823007"/>
                </a:lnTo>
                <a:lnTo>
                  <a:pt x="1083444" y="783359"/>
                </a:lnTo>
                <a:lnTo>
                  <a:pt x="1099011" y="742102"/>
                </a:lnTo>
                <a:lnTo>
                  <a:pt x="1111371" y="699380"/>
                </a:lnTo>
                <a:lnTo>
                  <a:pt x="1120379" y="655339"/>
                </a:lnTo>
                <a:lnTo>
                  <a:pt x="1125890" y="610124"/>
                </a:lnTo>
                <a:lnTo>
                  <a:pt x="1127759" y="563879"/>
                </a:lnTo>
                <a:lnTo>
                  <a:pt x="1125890" y="517635"/>
                </a:lnTo>
                <a:lnTo>
                  <a:pt x="1120379" y="472420"/>
                </a:lnTo>
                <a:lnTo>
                  <a:pt x="1111371" y="428379"/>
                </a:lnTo>
                <a:lnTo>
                  <a:pt x="1099011" y="385657"/>
                </a:lnTo>
                <a:lnTo>
                  <a:pt x="1083444" y="344400"/>
                </a:lnTo>
                <a:lnTo>
                  <a:pt x="1064817" y="304752"/>
                </a:lnTo>
                <a:lnTo>
                  <a:pt x="1043273" y="266860"/>
                </a:lnTo>
                <a:lnTo>
                  <a:pt x="1018958" y="230867"/>
                </a:lnTo>
                <a:lnTo>
                  <a:pt x="992017" y="196920"/>
                </a:lnTo>
                <a:lnTo>
                  <a:pt x="962596" y="165163"/>
                </a:lnTo>
                <a:lnTo>
                  <a:pt x="930839" y="135742"/>
                </a:lnTo>
                <a:lnTo>
                  <a:pt x="896892" y="108801"/>
                </a:lnTo>
                <a:lnTo>
                  <a:pt x="860899" y="84486"/>
                </a:lnTo>
                <a:lnTo>
                  <a:pt x="823007" y="62942"/>
                </a:lnTo>
                <a:lnTo>
                  <a:pt x="783359" y="44315"/>
                </a:lnTo>
                <a:lnTo>
                  <a:pt x="742102" y="28748"/>
                </a:lnTo>
                <a:lnTo>
                  <a:pt x="699380" y="16388"/>
                </a:lnTo>
                <a:lnTo>
                  <a:pt x="655339" y="7380"/>
                </a:lnTo>
                <a:lnTo>
                  <a:pt x="610124" y="1869"/>
                </a:lnTo>
                <a:lnTo>
                  <a:pt x="563879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49C242B2-81B7-AE3F-D694-86B98A870C07}"/>
              </a:ext>
            </a:extLst>
          </p:cNvPr>
          <p:cNvSpPr/>
          <p:nvPr/>
        </p:nvSpPr>
        <p:spPr>
          <a:xfrm>
            <a:off x="5831360" y="2795564"/>
            <a:ext cx="515111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6420E97B-E05D-EAE1-FE05-F8D11C92D27D}"/>
              </a:ext>
            </a:extLst>
          </p:cNvPr>
          <p:cNvSpPr/>
          <p:nvPr/>
        </p:nvSpPr>
        <p:spPr>
          <a:xfrm>
            <a:off x="5499959" y="3982316"/>
            <a:ext cx="1127759" cy="1126236"/>
          </a:xfrm>
          <a:custGeom>
            <a:avLst/>
            <a:gdLst/>
            <a:ahLst/>
            <a:cxnLst/>
            <a:rect l="l" t="t" r="r" b="b"/>
            <a:pathLst>
              <a:path w="1127759" h="1126236">
                <a:moveTo>
                  <a:pt x="563879" y="0"/>
                </a:moveTo>
                <a:lnTo>
                  <a:pt x="517635" y="1866"/>
                </a:lnTo>
                <a:lnTo>
                  <a:pt x="472420" y="7369"/>
                </a:lnTo>
                <a:lnTo>
                  <a:pt x="428379" y="16364"/>
                </a:lnTo>
                <a:lnTo>
                  <a:pt x="385657" y="28706"/>
                </a:lnTo>
                <a:lnTo>
                  <a:pt x="344400" y="44249"/>
                </a:lnTo>
                <a:lnTo>
                  <a:pt x="304752" y="62850"/>
                </a:lnTo>
                <a:lnTo>
                  <a:pt x="266860" y="84362"/>
                </a:lnTo>
                <a:lnTo>
                  <a:pt x="230867" y="108642"/>
                </a:lnTo>
                <a:lnTo>
                  <a:pt x="196920" y="135545"/>
                </a:lnTo>
                <a:lnTo>
                  <a:pt x="165163" y="164925"/>
                </a:lnTo>
                <a:lnTo>
                  <a:pt x="135742" y="196638"/>
                </a:lnTo>
                <a:lnTo>
                  <a:pt x="108801" y="230538"/>
                </a:lnTo>
                <a:lnTo>
                  <a:pt x="84486" y="266481"/>
                </a:lnTo>
                <a:lnTo>
                  <a:pt x="62942" y="304323"/>
                </a:lnTo>
                <a:lnTo>
                  <a:pt x="44315" y="343917"/>
                </a:lnTo>
                <a:lnTo>
                  <a:pt x="28748" y="385120"/>
                </a:lnTo>
                <a:lnTo>
                  <a:pt x="16388" y="427787"/>
                </a:lnTo>
                <a:lnTo>
                  <a:pt x="7380" y="471772"/>
                </a:lnTo>
                <a:lnTo>
                  <a:pt x="1869" y="516930"/>
                </a:lnTo>
                <a:lnTo>
                  <a:pt x="0" y="563118"/>
                </a:lnTo>
                <a:lnTo>
                  <a:pt x="1869" y="609305"/>
                </a:lnTo>
                <a:lnTo>
                  <a:pt x="7380" y="654463"/>
                </a:lnTo>
                <a:lnTo>
                  <a:pt x="16388" y="698448"/>
                </a:lnTo>
                <a:lnTo>
                  <a:pt x="28748" y="741115"/>
                </a:lnTo>
                <a:lnTo>
                  <a:pt x="44315" y="782318"/>
                </a:lnTo>
                <a:lnTo>
                  <a:pt x="62942" y="821912"/>
                </a:lnTo>
                <a:lnTo>
                  <a:pt x="84486" y="859754"/>
                </a:lnTo>
                <a:lnTo>
                  <a:pt x="108801" y="895697"/>
                </a:lnTo>
                <a:lnTo>
                  <a:pt x="135742" y="929597"/>
                </a:lnTo>
                <a:lnTo>
                  <a:pt x="165163" y="961310"/>
                </a:lnTo>
                <a:lnTo>
                  <a:pt x="196920" y="990690"/>
                </a:lnTo>
                <a:lnTo>
                  <a:pt x="230867" y="1017593"/>
                </a:lnTo>
                <a:lnTo>
                  <a:pt x="266860" y="1041873"/>
                </a:lnTo>
                <a:lnTo>
                  <a:pt x="304752" y="1063385"/>
                </a:lnTo>
                <a:lnTo>
                  <a:pt x="344400" y="1081986"/>
                </a:lnTo>
                <a:lnTo>
                  <a:pt x="385657" y="1097529"/>
                </a:lnTo>
                <a:lnTo>
                  <a:pt x="428379" y="1109871"/>
                </a:lnTo>
                <a:lnTo>
                  <a:pt x="472420" y="1118866"/>
                </a:lnTo>
                <a:lnTo>
                  <a:pt x="517635" y="1124369"/>
                </a:lnTo>
                <a:lnTo>
                  <a:pt x="563879" y="1126236"/>
                </a:lnTo>
                <a:lnTo>
                  <a:pt x="610124" y="1124369"/>
                </a:lnTo>
                <a:lnTo>
                  <a:pt x="655339" y="1118866"/>
                </a:lnTo>
                <a:lnTo>
                  <a:pt x="699380" y="1109871"/>
                </a:lnTo>
                <a:lnTo>
                  <a:pt x="742102" y="1097529"/>
                </a:lnTo>
                <a:lnTo>
                  <a:pt x="783359" y="1081986"/>
                </a:lnTo>
                <a:lnTo>
                  <a:pt x="823007" y="1063385"/>
                </a:lnTo>
                <a:lnTo>
                  <a:pt x="860899" y="1041873"/>
                </a:lnTo>
                <a:lnTo>
                  <a:pt x="896892" y="1017593"/>
                </a:lnTo>
                <a:lnTo>
                  <a:pt x="930839" y="990690"/>
                </a:lnTo>
                <a:lnTo>
                  <a:pt x="962596" y="961310"/>
                </a:lnTo>
                <a:lnTo>
                  <a:pt x="992017" y="929597"/>
                </a:lnTo>
                <a:lnTo>
                  <a:pt x="1018958" y="895697"/>
                </a:lnTo>
                <a:lnTo>
                  <a:pt x="1043273" y="859754"/>
                </a:lnTo>
                <a:lnTo>
                  <a:pt x="1064817" y="821912"/>
                </a:lnTo>
                <a:lnTo>
                  <a:pt x="1083444" y="782318"/>
                </a:lnTo>
                <a:lnTo>
                  <a:pt x="1099011" y="741115"/>
                </a:lnTo>
                <a:lnTo>
                  <a:pt x="1111371" y="698448"/>
                </a:lnTo>
                <a:lnTo>
                  <a:pt x="1120379" y="654463"/>
                </a:lnTo>
                <a:lnTo>
                  <a:pt x="1125890" y="609305"/>
                </a:lnTo>
                <a:lnTo>
                  <a:pt x="1127759" y="563118"/>
                </a:lnTo>
                <a:lnTo>
                  <a:pt x="1125890" y="516930"/>
                </a:lnTo>
                <a:lnTo>
                  <a:pt x="1120379" y="471772"/>
                </a:lnTo>
                <a:lnTo>
                  <a:pt x="1111371" y="427787"/>
                </a:lnTo>
                <a:lnTo>
                  <a:pt x="1099011" y="385120"/>
                </a:lnTo>
                <a:lnTo>
                  <a:pt x="1083444" y="343917"/>
                </a:lnTo>
                <a:lnTo>
                  <a:pt x="1064817" y="304323"/>
                </a:lnTo>
                <a:lnTo>
                  <a:pt x="1043273" y="266481"/>
                </a:lnTo>
                <a:lnTo>
                  <a:pt x="1018958" y="230538"/>
                </a:lnTo>
                <a:lnTo>
                  <a:pt x="992017" y="196638"/>
                </a:lnTo>
                <a:lnTo>
                  <a:pt x="962596" y="164925"/>
                </a:lnTo>
                <a:lnTo>
                  <a:pt x="930839" y="135545"/>
                </a:lnTo>
                <a:lnTo>
                  <a:pt x="896892" y="108642"/>
                </a:lnTo>
                <a:lnTo>
                  <a:pt x="860899" y="84362"/>
                </a:lnTo>
                <a:lnTo>
                  <a:pt x="823007" y="62850"/>
                </a:lnTo>
                <a:lnTo>
                  <a:pt x="783359" y="44249"/>
                </a:lnTo>
                <a:lnTo>
                  <a:pt x="742102" y="28706"/>
                </a:lnTo>
                <a:lnTo>
                  <a:pt x="699380" y="16364"/>
                </a:lnTo>
                <a:lnTo>
                  <a:pt x="655339" y="7369"/>
                </a:lnTo>
                <a:lnTo>
                  <a:pt x="610124" y="1866"/>
                </a:lnTo>
                <a:lnTo>
                  <a:pt x="563879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4C3FE8FF-92DA-0A1F-370E-AE0D507C0ECA}"/>
              </a:ext>
            </a:extLst>
          </p:cNvPr>
          <p:cNvSpPr/>
          <p:nvPr/>
        </p:nvSpPr>
        <p:spPr>
          <a:xfrm>
            <a:off x="6008652" y="4545434"/>
            <a:ext cx="116918" cy="262278"/>
          </a:xfrm>
          <a:custGeom>
            <a:avLst/>
            <a:gdLst/>
            <a:ahLst/>
            <a:cxnLst/>
            <a:rect l="l" t="t" r="r" b="b"/>
            <a:pathLst>
              <a:path w="116918" h="262278">
                <a:moveTo>
                  <a:pt x="71304" y="0"/>
                </a:moveTo>
                <a:lnTo>
                  <a:pt x="47459" y="0"/>
                </a:lnTo>
                <a:lnTo>
                  <a:pt x="47459" y="144773"/>
                </a:lnTo>
                <a:lnTo>
                  <a:pt x="34659" y="148912"/>
                </a:lnTo>
                <a:lnTo>
                  <a:pt x="6726" y="175347"/>
                </a:lnTo>
                <a:lnTo>
                  <a:pt x="0" y="200611"/>
                </a:lnTo>
                <a:lnTo>
                  <a:pt x="2869" y="216894"/>
                </a:lnTo>
                <a:lnTo>
                  <a:pt x="25506" y="251896"/>
                </a:lnTo>
                <a:lnTo>
                  <a:pt x="48937" y="262278"/>
                </a:lnTo>
                <a:lnTo>
                  <a:pt x="65566" y="261235"/>
                </a:lnTo>
                <a:lnTo>
                  <a:pt x="102845" y="243130"/>
                </a:lnTo>
                <a:lnTo>
                  <a:pt x="116918" y="205363"/>
                </a:lnTo>
                <a:lnTo>
                  <a:pt x="115359" y="190767"/>
                </a:lnTo>
                <a:lnTo>
                  <a:pt x="88156" y="151065"/>
                </a:lnTo>
                <a:lnTo>
                  <a:pt x="71304" y="144773"/>
                </a:lnTo>
                <a:lnTo>
                  <a:pt x="71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53A36806-DA89-B57B-59E7-BCD60B76DC59}"/>
              </a:ext>
            </a:extLst>
          </p:cNvPr>
          <p:cNvSpPr/>
          <p:nvPr/>
        </p:nvSpPr>
        <p:spPr>
          <a:xfrm>
            <a:off x="5948188" y="4330413"/>
            <a:ext cx="237847" cy="528629"/>
          </a:xfrm>
          <a:custGeom>
            <a:avLst/>
            <a:gdLst/>
            <a:ahLst/>
            <a:cxnLst/>
            <a:rect l="l" t="t" r="r" b="b"/>
            <a:pathLst>
              <a:path w="237847" h="528629">
                <a:moveTo>
                  <a:pt x="133074" y="0"/>
                </a:moveTo>
                <a:lnTo>
                  <a:pt x="86556" y="8966"/>
                </a:lnTo>
                <a:lnTo>
                  <a:pt x="57164" y="34913"/>
                </a:lnTo>
                <a:lnTo>
                  <a:pt x="47409" y="313266"/>
                </a:lnTo>
                <a:lnTo>
                  <a:pt x="37384" y="321767"/>
                </a:lnTo>
                <a:lnTo>
                  <a:pt x="9240" y="362200"/>
                </a:lnTo>
                <a:lnTo>
                  <a:pt x="0" y="416368"/>
                </a:lnTo>
                <a:lnTo>
                  <a:pt x="370" y="422368"/>
                </a:lnTo>
                <a:lnTo>
                  <a:pt x="10945" y="459893"/>
                </a:lnTo>
                <a:lnTo>
                  <a:pt x="34065" y="493110"/>
                </a:lnTo>
                <a:lnTo>
                  <a:pt x="66463" y="516431"/>
                </a:lnTo>
                <a:lnTo>
                  <a:pt x="105355" y="527830"/>
                </a:lnTo>
                <a:lnTo>
                  <a:pt x="118723" y="528629"/>
                </a:lnTo>
                <a:lnTo>
                  <a:pt x="132731" y="527803"/>
                </a:lnTo>
                <a:lnTo>
                  <a:pt x="171614" y="516318"/>
                </a:lnTo>
                <a:lnTo>
                  <a:pt x="203855" y="493110"/>
                </a:lnTo>
                <a:lnTo>
                  <a:pt x="204185" y="492737"/>
                </a:lnTo>
                <a:lnTo>
                  <a:pt x="118944" y="492737"/>
                </a:lnTo>
                <a:lnTo>
                  <a:pt x="105006" y="491539"/>
                </a:lnTo>
                <a:lnTo>
                  <a:pt x="68026" y="475075"/>
                </a:lnTo>
                <a:lnTo>
                  <a:pt x="43080" y="443286"/>
                </a:lnTo>
                <a:lnTo>
                  <a:pt x="36232" y="403533"/>
                </a:lnTo>
                <a:lnTo>
                  <a:pt x="37946" y="391018"/>
                </a:lnTo>
                <a:lnTo>
                  <a:pt x="61458" y="348582"/>
                </a:lnTo>
                <a:lnTo>
                  <a:pt x="81867" y="334244"/>
                </a:lnTo>
                <a:lnTo>
                  <a:pt x="83176" y="70382"/>
                </a:lnTo>
                <a:lnTo>
                  <a:pt x="86011" y="56408"/>
                </a:lnTo>
                <a:lnTo>
                  <a:pt x="93729" y="44976"/>
                </a:lnTo>
                <a:lnTo>
                  <a:pt x="105147" y="37271"/>
                </a:lnTo>
                <a:lnTo>
                  <a:pt x="181995" y="37271"/>
                </a:lnTo>
                <a:lnTo>
                  <a:pt x="178161" y="30225"/>
                </a:lnTo>
                <a:lnTo>
                  <a:pt x="169370" y="19577"/>
                </a:lnTo>
                <a:lnTo>
                  <a:pt x="158728" y="10793"/>
                </a:lnTo>
                <a:lnTo>
                  <a:pt x="146531" y="4168"/>
                </a:lnTo>
                <a:lnTo>
                  <a:pt x="133074" y="0"/>
                </a:lnTo>
                <a:close/>
              </a:path>
              <a:path w="237847" h="528629">
                <a:moveTo>
                  <a:pt x="181995" y="37271"/>
                </a:moveTo>
                <a:lnTo>
                  <a:pt x="105147" y="37271"/>
                </a:lnTo>
                <a:lnTo>
                  <a:pt x="123310" y="37770"/>
                </a:lnTo>
                <a:lnTo>
                  <a:pt x="137284" y="42148"/>
                </a:lnTo>
                <a:lnTo>
                  <a:pt x="147133" y="49646"/>
                </a:lnTo>
                <a:lnTo>
                  <a:pt x="152513" y="58812"/>
                </a:lnTo>
                <a:lnTo>
                  <a:pt x="152990" y="70382"/>
                </a:lnTo>
                <a:lnTo>
                  <a:pt x="154711" y="333606"/>
                </a:lnTo>
                <a:lnTo>
                  <a:pt x="165966" y="340090"/>
                </a:lnTo>
                <a:lnTo>
                  <a:pt x="196526" y="379159"/>
                </a:lnTo>
                <a:lnTo>
                  <a:pt x="201819" y="403534"/>
                </a:lnTo>
                <a:lnTo>
                  <a:pt x="201578" y="416796"/>
                </a:lnTo>
                <a:lnTo>
                  <a:pt x="183773" y="458251"/>
                </a:lnTo>
                <a:lnTo>
                  <a:pt x="154258" y="484051"/>
                </a:lnTo>
                <a:lnTo>
                  <a:pt x="118944" y="492737"/>
                </a:lnTo>
                <a:lnTo>
                  <a:pt x="204185" y="492737"/>
                </a:lnTo>
                <a:lnTo>
                  <a:pt x="227120" y="459537"/>
                </a:lnTo>
                <a:lnTo>
                  <a:pt x="237497" y="422368"/>
                </a:lnTo>
                <a:lnTo>
                  <a:pt x="237847" y="416368"/>
                </a:lnTo>
                <a:lnTo>
                  <a:pt x="237622" y="397387"/>
                </a:lnTo>
                <a:lnTo>
                  <a:pt x="223108" y="350878"/>
                </a:lnTo>
                <a:lnTo>
                  <a:pt x="190479" y="313266"/>
                </a:lnTo>
                <a:lnTo>
                  <a:pt x="190478" y="70382"/>
                </a:lnTo>
                <a:lnTo>
                  <a:pt x="189011" y="55923"/>
                </a:lnTo>
                <a:lnTo>
                  <a:pt x="184807" y="42439"/>
                </a:lnTo>
                <a:lnTo>
                  <a:pt x="181995" y="372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259099B0-F72A-C707-0CC6-3BB4CD8FA964}"/>
              </a:ext>
            </a:extLst>
          </p:cNvPr>
          <p:cNvSpPr/>
          <p:nvPr/>
        </p:nvSpPr>
        <p:spPr>
          <a:xfrm>
            <a:off x="5481896" y="5436069"/>
            <a:ext cx="1127759" cy="1126236"/>
          </a:xfrm>
          <a:custGeom>
            <a:avLst/>
            <a:gdLst/>
            <a:ahLst/>
            <a:cxnLst/>
            <a:rect l="l" t="t" r="r" b="b"/>
            <a:pathLst>
              <a:path w="1127759" h="1126236">
                <a:moveTo>
                  <a:pt x="563879" y="0"/>
                </a:moveTo>
                <a:lnTo>
                  <a:pt x="517635" y="1866"/>
                </a:lnTo>
                <a:lnTo>
                  <a:pt x="472420" y="7369"/>
                </a:lnTo>
                <a:lnTo>
                  <a:pt x="428379" y="16364"/>
                </a:lnTo>
                <a:lnTo>
                  <a:pt x="385657" y="28706"/>
                </a:lnTo>
                <a:lnTo>
                  <a:pt x="344400" y="44249"/>
                </a:lnTo>
                <a:lnTo>
                  <a:pt x="304752" y="62850"/>
                </a:lnTo>
                <a:lnTo>
                  <a:pt x="266860" y="84362"/>
                </a:lnTo>
                <a:lnTo>
                  <a:pt x="230867" y="108642"/>
                </a:lnTo>
                <a:lnTo>
                  <a:pt x="196920" y="135545"/>
                </a:lnTo>
                <a:lnTo>
                  <a:pt x="165163" y="164925"/>
                </a:lnTo>
                <a:lnTo>
                  <a:pt x="135742" y="196638"/>
                </a:lnTo>
                <a:lnTo>
                  <a:pt x="108801" y="230538"/>
                </a:lnTo>
                <a:lnTo>
                  <a:pt x="84486" y="266481"/>
                </a:lnTo>
                <a:lnTo>
                  <a:pt x="62942" y="304323"/>
                </a:lnTo>
                <a:lnTo>
                  <a:pt x="44315" y="343917"/>
                </a:lnTo>
                <a:lnTo>
                  <a:pt x="28748" y="385120"/>
                </a:lnTo>
                <a:lnTo>
                  <a:pt x="16388" y="427787"/>
                </a:lnTo>
                <a:lnTo>
                  <a:pt x="7380" y="471772"/>
                </a:lnTo>
                <a:lnTo>
                  <a:pt x="1869" y="516930"/>
                </a:lnTo>
                <a:lnTo>
                  <a:pt x="0" y="563118"/>
                </a:lnTo>
                <a:lnTo>
                  <a:pt x="1869" y="609305"/>
                </a:lnTo>
                <a:lnTo>
                  <a:pt x="7380" y="654463"/>
                </a:lnTo>
                <a:lnTo>
                  <a:pt x="16388" y="698448"/>
                </a:lnTo>
                <a:lnTo>
                  <a:pt x="28748" y="741115"/>
                </a:lnTo>
                <a:lnTo>
                  <a:pt x="44315" y="782318"/>
                </a:lnTo>
                <a:lnTo>
                  <a:pt x="62942" y="821912"/>
                </a:lnTo>
                <a:lnTo>
                  <a:pt x="84486" y="859754"/>
                </a:lnTo>
                <a:lnTo>
                  <a:pt x="108801" y="895697"/>
                </a:lnTo>
                <a:lnTo>
                  <a:pt x="135742" y="929597"/>
                </a:lnTo>
                <a:lnTo>
                  <a:pt x="165163" y="961310"/>
                </a:lnTo>
                <a:lnTo>
                  <a:pt x="196920" y="990690"/>
                </a:lnTo>
                <a:lnTo>
                  <a:pt x="230867" y="1017593"/>
                </a:lnTo>
                <a:lnTo>
                  <a:pt x="266860" y="1041873"/>
                </a:lnTo>
                <a:lnTo>
                  <a:pt x="304752" y="1063385"/>
                </a:lnTo>
                <a:lnTo>
                  <a:pt x="344400" y="1081986"/>
                </a:lnTo>
                <a:lnTo>
                  <a:pt x="385657" y="1097529"/>
                </a:lnTo>
                <a:lnTo>
                  <a:pt x="428379" y="1109871"/>
                </a:lnTo>
                <a:lnTo>
                  <a:pt x="472420" y="1118866"/>
                </a:lnTo>
                <a:lnTo>
                  <a:pt x="517635" y="1124369"/>
                </a:lnTo>
                <a:lnTo>
                  <a:pt x="563879" y="1126236"/>
                </a:lnTo>
                <a:lnTo>
                  <a:pt x="610124" y="1124369"/>
                </a:lnTo>
                <a:lnTo>
                  <a:pt x="655339" y="1118866"/>
                </a:lnTo>
                <a:lnTo>
                  <a:pt x="699380" y="1109871"/>
                </a:lnTo>
                <a:lnTo>
                  <a:pt x="742102" y="1097529"/>
                </a:lnTo>
                <a:lnTo>
                  <a:pt x="783359" y="1081986"/>
                </a:lnTo>
                <a:lnTo>
                  <a:pt x="823007" y="1063385"/>
                </a:lnTo>
                <a:lnTo>
                  <a:pt x="860899" y="1041873"/>
                </a:lnTo>
                <a:lnTo>
                  <a:pt x="896892" y="1017593"/>
                </a:lnTo>
                <a:lnTo>
                  <a:pt x="930839" y="990690"/>
                </a:lnTo>
                <a:lnTo>
                  <a:pt x="962596" y="961310"/>
                </a:lnTo>
                <a:lnTo>
                  <a:pt x="992017" y="929597"/>
                </a:lnTo>
                <a:lnTo>
                  <a:pt x="1018958" y="895697"/>
                </a:lnTo>
                <a:lnTo>
                  <a:pt x="1043273" y="859754"/>
                </a:lnTo>
                <a:lnTo>
                  <a:pt x="1064817" y="821912"/>
                </a:lnTo>
                <a:lnTo>
                  <a:pt x="1083444" y="782318"/>
                </a:lnTo>
                <a:lnTo>
                  <a:pt x="1099011" y="741115"/>
                </a:lnTo>
                <a:lnTo>
                  <a:pt x="1111371" y="698448"/>
                </a:lnTo>
                <a:lnTo>
                  <a:pt x="1120379" y="654463"/>
                </a:lnTo>
                <a:lnTo>
                  <a:pt x="1125890" y="609305"/>
                </a:lnTo>
                <a:lnTo>
                  <a:pt x="1127759" y="563118"/>
                </a:lnTo>
                <a:lnTo>
                  <a:pt x="1125890" y="516930"/>
                </a:lnTo>
                <a:lnTo>
                  <a:pt x="1120379" y="471772"/>
                </a:lnTo>
                <a:lnTo>
                  <a:pt x="1111371" y="427787"/>
                </a:lnTo>
                <a:lnTo>
                  <a:pt x="1099011" y="385120"/>
                </a:lnTo>
                <a:lnTo>
                  <a:pt x="1083444" y="343917"/>
                </a:lnTo>
                <a:lnTo>
                  <a:pt x="1064817" y="304323"/>
                </a:lnTo>
                <a:lnTo>
                  <a:pt x="1043273" y="266481"/>
                </a:lnTo>
                <a:lnTo>
                  <a:pt x="1018958" y="230538"/>
                </a:lnTo>
                <a:lnTo>
                  <a:pt x="992017" y="196638"/>
                </a:lnTo>
                <a:lnTo>
                  <a:pt x="962596" y="164925"/>
                </a:lnTo>
                <a:lnTo>
                  <a:pt x="930839" y="135545"/>
                </a:lnTo>
                <a:lnTo>
                  <a:pt x="896892" y="108642"/>
                </a:lnTo>
                <a:lnTo>
                  <a:pt x="860899" y="84362"/>
                </a:lnTo>
                <a:lnTo>
                  <a:pt x="823007" y="62850"/>
                </a:lnTo>
                <a:lnTo>
                  <a:pt x="783359" y="44249"/>
                </a:lnTo>
                <a:lnTo>
                  <a:pt x="742102" y="28706"/>
                </a:lnTo>
                <a:lnTo>
                  <a:pt x="699380" y="16364"/>
                </a:lnTo>
                <a:lnTo>
                  <a:pt x="655339" y="7369"/>
                </a:lnTo>
                <a:lnTo>
                  <a:pt x="610124" y="1866"/>
                </a:lnTo>
                <a:lnTo>
                  <a:pt x="563879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4" name="Graphic 33" descr="Shield with solid fill">
            <a:extLst>
              <a:ext uri="{FF2B5EF4-FFF2-40B4-BE49-F238E27FC236}">
                <a16:creationId xmlns:a16="http://schemas.microsoft.com/office/drawing/2014/main" id="{E2993E8F-2383-8926-D715-CD2C2D034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46811" y="5693378"/>
            <a:ext cx="634054" cy="6340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E630645-D6F9-AB04-DB60-A73C891270D3}"/>
              </a:ext>
            </a:extLst>
          </p:cNvPr>
          <p:cNvSpPr txBox="1"/>
          <p:nvPr/>
        </p:nvSpPr>
        <p:spPr>
          <a:xfrm>
            <a:off x="6837307" y="5744930"/>
            <a:ext cx="543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Kanit" pitchFamily="2" charset="-34"/>
                <a:cs typeface="Kanit" pitchFamily="2" charset="-34"/>
              </a:rPr>
              <a:t>Energy, Food &amp; Water Scarcity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667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Kanit" pitchFamily="2" charset="-34"/>
                <a:cs typeface="Kanit" pitchFamily="2" charset="-34"/>
              </a:rPr>
              <a:t>Middle Income Trap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4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5A838-03FD-0FB7-2EE6-918C5D3A6DEF}"/>
              </a:ext>
            </a:extLst>
          </p:cNvPr>
          <p:cNvSpPr txBox="1"/>
          <p:nvPr/>
        </p:nvSpPr>
        <p:spPr>
          <a:xfrm>
            <a:off x="30480" y="6598384"/>
            <a:ext cx="2831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https://data.worldbank.org/</a:t>
            </a:r>
            <a:endParaRPr lang="th-TH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04C08-B455-83AC-AD31-CC715FEBF0CB}"/>
              </a:ext>
            </a:extLst>
          </p:cNvPr>
          <p:cNvGrpSpPr/>
          <p:nvPr/>
        </p:nvGrpSpPr>
        <p:grpSpPr>
          <a:xfrm>
            <a:off x="6028054" y="631189"/>
            <a:ext cx="5914646" cy="5979159"/>
            <a:chOff x="257174" y="478789"/>
            <a:chExt cx="5914646" cy="5979159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E230BC83-FD50-784A-B649-C25CDD067E6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37870720"/>
                </p:ext>
              </p:extLst>
            </p:nvPr>
          </p:nvGraphicFramePr>
          <p:xfrm>
            <a:off x="257174" y="478789"/>
            <a:ext cx="5838826" cy="59791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D860CB-F61E-3CCF-9787-FE80D06B7516}"/>
                </a:ext>
              </a:extLst>
            </p:cNvPr>
            <p:cNvSpPr txBox="1"/>
            <p:nvPr/>
          </p:nvSpPr>
          <p:spPr>
            <a:xfrm>
              <a:off x="4077849" y="3827282"/>
              <a:ext cx="2093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Exponential Growth</a:t>
              </a:r>
              <a:endParaRPr lang="th-TH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731027-5302-CAA7-252C-6A70CA417DAC}"/>
                </a:ext>
              </a:extLst>
            </p:cNvPr>
            <p:cNvCxnSpPr/>
            <p:nvPr/>
          </p:nvCxnSpPr>
          <p:spPr>
            <a:xfrm>
              <a:off x="1314450" y="4985065"/>
              <a:ext cx="473392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DAD5643-5C30-8A4F-4E82-B48BEA940A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992491"/>
              </p:ext>
            </p:extLst>
          </p:nvPr>
        </p:nvGraphicFramePr>
        <p:xfrm>
          <a:off x="128905" y="767378"/>
          <a:ext cx="5753735" cy="580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2481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Kanit" pitchFamily="2" charset="-34"/>
                <a:cs typeface="Kanit" pitchFamily="2" charset="-34"/>
              </a:rPr>
              <a:t>Thailand in the Global Innovation Ecosystem</a:t>
            </a:r>
            <a:endParaRPr lang="th-TH" sz="2800" b="1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5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B759FA9D-13FC-34EB-FA99-F1625C82404D}"/>
              </a:ext>
            </a:extLst>
          </p:cNvPr>
          <p:cNvSpPr/>
          <p:nvPr/>
        </p:nvSpPr>
        <p:spPr>
          <a:xfrm>
            <a:off x="623316" y="744427"/>
            <a:ext cx="5674614" cy="5724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DD72D7DA-2818-1CA1-B1E9-146498171881}"/>
              </a:ext>
            </a:extLst>
          </p:cNvPr>
          <p:cNvSpPr txBox="1"/>
          <p:nvPr/>
        </p:nvSpPr>
        <p:spPr>
          <a:xfrm>
            <a:off x="344774" y="2429588"/>
            <a:ext cx="258344" cy="1826437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G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D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P</a:t>
            </a:r>
            <a:r>
              <a:rPr kumimoji="0" sz="18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 Capita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E3C1C24-DBDF-CD6B-3885-14C323D755C1}"/>
              </a:ext>
            </a:extLst>
          </p:cNvPr>
          <p:cNvSpPr/>
          <p:nvPr/>
        </p:nvSpPr>
        <p:spPr>
          <a:xfrm>
            <a:off x="2610611" y="2340864"/>
            <a:ext cx="739139" cy="492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47F08D7C-3FB8-5A7A-6A1C-047A4879479D}"/>
              </a:ext>
            </a:extLst>
          </p:cNvPr>
          <p:cNvSpPr/>
          <p:nvPr/>
        </p:nvSpPr>
        <p:spPr>
          <a:xfrm>
            <a:off x="3083941" y="2818001"/>
            <a:ext cx="901584" cy="912079"/>
          </a:xfrm>
          <a:custGeom>
            <a:avLst/>
            <a:gdLst/>
            <a:ahLst/>
            <a:cxnLst/>
            <a:rect l="l" t="t" r="r" b="b"/>
            <a:pathLst>
              <a:path w="1233297" h="829310">
                <a:moveTo>
                  <a:pt x="1127544" y="781818"/>
                </a:moveTo>
                <a:lnTo>
                  <a:pt x="1106423" y="813562"/>
                </a:lnTo>
                <a:lnTo>
                  <a:pt x="1233296" y="829310"/>
                </a:lnTo>
                <a:lnTo>
                  <a:pt x="1212154" y="792353"/>
                </a:lnTo>
                <a:lnTo>
                  <a:pt x="1143381" y="792353"/>
                </a:lnTo>
                <a:lnTo>
                  <a:pt x="1127544" y="781818"/>
                </a:lnTo>
                <a:close/>
              </a:path>
              <a:path w="1233297" h="829310">
                <a:moveTo>
                  <a:pt x="1148694" y="750029"/>
                </a:moveTo>
                <a:lnTo>
                  <a:pt x="1127544" y="781818"/>
                </a:lnTo>
                <a:lnTo>
                  <a:pt x="1143381" y="792353"/>
                </a:lnTo>
                <a:lnTo>
                  <a:pt x="1164589" y="760602"/>
                </a:lnTo>
                <a:lnTo>
                  <a:pt x="1148694" y="750029"/>
                </a:lnTo>
                <a:close/>
              </a:path>
              <a:path w="1233297" h="829310">
                <a:moveTo>
                  <a:pt x="1169796" y="718312"/>
                </a:moveTo>
                <a:lnTo>
                  <a:pt x="1148694" y="750029"/>
                </a:lnTo>
                <a:lnTo>
                  <a:pt x="1164589" y="760602"/>
                </a:lnTo>
                <a:lnTo>
                  <a:pt x="1143381" y="792353"/>
                </a:lnTo>
                <a:lnTo>
                  <a:pt x="1212154" y="792353"/>
                </a:lnTo>
                <a:lnTo>
                  <a:pt x="1169796" y="718312"/>
                </a:lnTo>
                <a:close/>
              </a:path>
              <a:path w="1233297" h="829310">
                <a:moveTo>
                  <a:pt x="21081" y="0"/>
                </a:moveTo>
                <a:lnTo>
                  <a:pt x="0" y="31750"/>
                </a:lnTo>
                <a:lnTo>
                  <a:pt x="1127544" y="781818"/>
                </a:lnTo>
                <a:lnTo>
                  <a:pt x="1148694" y="750029"/>
                </a:lnTo>
                <a:lnTo>
                  <a:pt x="21081" y="0"/>
                </a:lnTo>
                <a:close/>
              </a:path>
            </a:pathLst>
          </a:custGeom>
          <a:solidFill>
            <a:srgbClr val="3578AE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F89481B1-3A32-D9F6-D904-5587AA488416}"/>
              </a:ext>
            </a:extLst>
          </p:cNvPr>
          <p:cNvSpPr txBox="1"/>
          <p:nvPr/>
        </p:nvSpPr>
        <p:spPr>
          <a:xfrm>
            <a:off x="2234435" y="2037211"/>
            <a:ext cx="1144270" cy="3454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defRPr/>
            </a:pPr>
            <a:r>
              <a:rPr lang="en-GB" sz="2000" b="1" spc="-180" dirty="0">
                <a:solidFill>
                  <a:prstClr val="black"/>
                </a:solidFill>
                <a:latin typeface="Arial"/>
                <a:cs typeface="Arial"/>
              </a:rPr>
              <a:t>THAILAND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30EC03A-0EF3-853F-CB68-579AC3C5F948}"/>
              </a:ext>
            </a:extLst>
          </p:cNvPr>
          <p:cNvSpPr txBox="1"/>
          <p:nvPr/>
        </p:nvSpPr>
        <p:spPr>
          <a:xfrm>
            <a:off x="2073615" y="5930654"/>
            <a:ext cx="9082065" cy="8423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821555" marR="12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Sources: Global Innovation Index 2020, Cornell, INSTEAD and WIOP 2020.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ts val="550"/>
              </a:lnSpc>
              <a:spcBef>
                <a:spcPts val="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Global Innovation Index Score</a:t>
            </a:r>
            <a:endParaRPr kumimoji="0" sz="18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A8EF1F-FE7D-7ECD-5793-5B8AA4A27C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428"/>
          <a:stretch/>
        </p:blipFill>
        <p:spPr>
          <a:xfrm>
            <a:off x="7634475" y="4233165"/>
            <a:ext cx="2775210" cy="1450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58C09-5197-BA49-3C28-D0336E9BA5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86" r="38726"/>
          <a:stretch/>
        </p:blipFill>
        <p:spPr>
          <a:xfrm>
            <a:off x="7529324" y="1774125"/>
            <a:ext cx="3038100" cy="1469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B7342-9131-0D6D-9188-F515313B6C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135"/>
          <a:stretch/>
        </p:blipFill>
        <p:spPr>
          <a:xfrm>
            <a:off x="7503030" y="2600087"/>
            <a:ext cx="3038100" cy="14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78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Kanit" pitchFamily="2" charset="-34"/>
                <a:cs typeface="Kanit" pitchFamily="2" charset="-34"/>
              </a:rPr>
              <a:t>Current Keys Policy Direction 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711EF-6AC0-1B7A-9724-E774EE669BF7}"/>
              </a:ext>
            </a:extLst>
          </p:cNvPr>
          <p:cNvSpPr txBox="1"/>
          <p:nvPr/>
        </p:nvSpPr>
        <p:spPr>
          <a:xfrm>
            <a:off x="290262" y="1551997"/>
            <a:ext cx="322765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10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HE&amp;I support to enable Thailand towards to </a:t>
            </a:r>
            <a:br>
              <a:rPr lang="en-US" sz="1800" b="1" spc="10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High Income Country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4827677-C6AE-62C8-5F7B-C0F1DCF361D3}"/>
              </a:ext>
            </a:extLst>
          </p:cNvPr>
          <p:cNvCxnSpPr>
            <a:cxnSpLocks/>
          </p:cNvCxnSpPr>
          <p:nvPr/>
        </p:nvCxnSpPr>
        <p:spPr>
          <a:xfrm>
            <a:off x="285466" y="1541265"/>
            <a:ext cx="3227654" cy="0"/>
          </a:xfrm>
          <a:prstGeom prst="straightConnector1">
            <a:avLst/>
          </a:prstGeom>
          <a:ln w="38100">
            <a:solidFill>
              <a:srgbClr val="FF66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0DC2ED-A680-E483-E6FC-98DA0E89C473}"/>
              </a:ext>
            </a:extLst>
          </p:cNvPr>
          <p:cNvSpPr txBox="1"/>
          <p:nvPr/>
        </p:nvSpPr>
        <p:spPr>
          <a:xfrm>
            <a:off x="129961" y="4802173"/>
            <a:ext cx="1170729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  <a:t>Higher Education Transformation for High-skilled Workforce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  <a:t>to Support Strategic Industries and Frontier </a:t>
            </a:r>
            <a:r>
              <a:rPr lang="en-US" sz="1800" b="1" dirty="0" err="1">
                <a:solidFill>
                  <a:prstClr val="black"/>
                </a:solidFill>
                <a:latin typeface="Kanit" panose="00000500000000000000" pitchFamily="2" charset="-34"/>
                <a:ea typeface="+mn-lt"/>
                <a:cs typeface="Kanit" panose="00000500000000000000" pitchFamily="2" charset="-34"/>
              </a:rPr>
              <a:t>Technolgy</a:t>
            </a:r>
            <a:endParaRPr lang="en-US" sz="1800" b="1" dirty="0">
              <a:solidFill>
                <a:prstClr val="black"/>
              </a:solidFill>
              <a:latin typeface="Kanit" panose="00000500000000000000" pitchFamily="2" charset="-34"/>
              <a:ea typeface="+mn-lt"/>
              <a:cs typeface="Kanit" panose="00000500000000000000" pitchFamily="2" charset="-3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A7B376-E707-DD35-735E-CC09F63BE56E}"/>
              </a:ext>
            </a:extLst>
          </p:cNvPr>
          <p:cNvCxnSpPr>
            <a:cxnSpLocks/>
          </p:cNvCxnSpPr>
          <p:nvPr/>
        </p:nvCxnSpPr>
        <p:spPr>
          <a:xfrm>
            <a:off x="1599901" y="4624381"/>
            <a:ext cx="8894451" cy="0"/>
          </a:xfrm>
          <a:prstGeom prst="straightConnector1">
            <a:avLst/>
          </a:prstGeom>
          <a:ln w="38100">
            <a:solidFill>
              <a:srgbClr val="0070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C86759-9242-A3B3-ABBB-79E0D0A2415F}"/>
              </a:ext>
            </a:extLst>
          </p:cNvPr>
          <p:cNvSpPr txBox="1"/>
          <p:nvPr/>
        </p:nvSpPr>
        <p:spPr>
          <a:xfrm>
            <a:off x="4042039" y="1564730"/>
            <a:ext cx="406781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100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HE&amp;I support to enable Thailand to achieve carbon neutrality and net zero emission of GHG</a:t>
            </a:r>
            <a:endParaRPr kumimoji="0" lang="th-TH" sz="18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DD9737-D29A-9FD9-3E97-AADC2C9E80D4}"/>
              </a:ext>
            </a:extLst>
          </p:cNvPr>
          <p:cNvCxnSpPr>
            <a:cxnSpLocks/>
          </p:cNvCxnSpPr>
          <p:nvPr/>
        </p:nvCxnSpPr>
        <p:spPr>
          <a:xfrm>
            <a:off x="4042040" y="1553998"/>
            <a:ext cx="383323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Business Growth with solid fill">
            <a:extLst>
              <a:ext uri="{FF2B5EF4-FFF2-40B4-BE49-F238E27FC236}">
                <a16:creationId xmlns:a16="http://schemas.microsoft.com/office/drawing/2014/main" id="{5B33566B-FD85-6B61-68C7-0C2DBC56C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4558" y="884208"/>
            <a:ext cx="728111" cy="646331"/>
          </a:xfrm>
          <a:prstGeom prst="rect">
            <a:avLst/>
          </a:prstGeom>
        </p:spPr>
      </p:pic>
      <p:pic>
        <p:nvPicPr>
          <p:cNvPr id="12" name="Graphic 11" descr="Sustainability with solid fill">
            <a:extLst>
              <a:ext uri="{FF2B5EF4-FFF2-40B4-BE49-F238E27FC236}">
                <a16:creationId xmlns:a16="http://schemas.microsoft.com/office/drawing/2014/main" id="{7C951222-DF48-3BA8-8926-44C085B01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1563" y="962622"/>
            <a:ext cx="728111" cy="533698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74860816-BDAC-7587-91F8-58F6A5B9E056}"/>
              </a:ext>
            </a:extLst>
          </p:cNvPr>
          <p:cNvSpPr txBox="1"/>
          <p:nvPr/>
        </p:nvSpPr>
        <p:spPr>
          <a:xfrm>
            <a:off x="129960" y="2512398"/>
            <a:ext cx="355305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Clr>
                <a:srgbClr val="FFC000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kumimoji="0" lang="fr-FR" i="1" u="none" strike="noStrike" kern="1200" cap="none" spc="-2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Innovation Driven </a:t>
            </a:r>
            <a:r>
              <a:rPr kumimoji="0" lang="fr-FR" i="1" u="none" strike="noStrike" kern="1200" cap="none" spc="-2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Enterprises</a:t>
            </a:r>
            <a:r>
              <a:rPr kumimoji="0" lang="fr-FR" i="1" u="none" strike="noStrike" kern="1200" cap="none" spc="-2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(</a:t>
            </a:r>
            <a:r>
              <a:rPr kumimoji="0" lang="fr-FR" i="1" u="none" strike="noStrike" kern="1200" cap="none" spc="-2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IDEs</a:t>
            </a:r>
            <a:r>
              <a:rPr kumimoji="0" lang="fr-FR" i="1" u="none" strike="noStrike" kern="1200" cap="none" spc="-2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) </a:t>
            </a:r>
            <a:r>
              <a:rPr kumimoji="0" lang="fr-FR" i="1" u="none" strike="noStrike" kern="1200" cap="none" spc="-2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Acceleration</a:t>
            </a:r>
            <a:endParaRPr kumimoji="0" lang="th-TH" i="1" u="none" strike="noStrike" kern="1200" cap="none" spc="-2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285750" indent="-285750">
              <a:spcBef>
                <a:spcPts val="1200"/>
              </a:spcBef>
              <a:buClr>
                <a:srgbClr val="FFC000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kumimoji="0" lang="en-US" i="1" u="none" strike="noStrike" kern="1200" cap="none" spc="-2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Drive Creative Economy from Cultural Heritage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5BB657DD-FD64-AD9E-D162-9D2E6A9F5CC3}"/>
              </a:ext>
            </a:extLst>
          </p:cNvPr>
          <p:cNvSpPr txBox="1"/>
          <p:nvPr/>
        </p:nvSpPr>
        <p:spPr>
          <a:xfrm>
            <a:off x="1869113" y="5612436"/>
            <a:ext cx="92920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Clr>
                <a:srgbClr val="FFC000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i="1" spc="-20" dirty="0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University Capability Building and Reinventing Higher Education System</a:t>
            </a:r>
          </a:p>
          <a:p>
            <a:pPr marL="342900" indent="-342900">
              <a:spcBef>
                <a:spcPts val="1200"/>
              </a:spcBef>
              <a:buClr>
                <a:srgbClr val="FFC000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i="1" spc="-20" dirty="0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Frontier Research to Foster Innovation and New Discovery</a:t>
            </a:r>
            <a:endParaRPr kumimoji="0" lang="th-TH" i="1" u="none" strike="noStrike" kern="1200" cap="none" spc="-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A6869FE-DD42-8F6E-3678-50F059D60C67}"/>
              </a:ext>
            </a:extLst>
          </p:cNvPr>
          <p:cNvSpPr txBox="1"/>
          <p:nvPr/>
        </p:nvSpPr>
        <p:spPr>
          <a:xfrm>
            <a:off x="4275744" y="2543176"/>
            <a:ext cx="369506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i="1" u="none" strike="noStrike" kern="1200" cap="none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GHG Net Zero Innovation Platform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i="1" u="none" strike="noStrike" kern="1200" cap="none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Circular Economy Innovation Ecosystem: Vision 2030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FD869D-CA97-F070-1552-5A70EC428251}"/>
              </a:ext>
            </a:extLst>
          </p:cNvPr>
          <p:cNvSpPr txBox="1"/>
          <p:nvPr/>
        </p:nvSpPr>
        <p:spPr>
          <a:xfrm>
            <a:off x="8387318" y="1578729"/>
            <a:ext cx="3505721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Social Mobility and Targeting Poverty Eradication</a:t>
            </a:r>
            <a:endParaRPr kumimoji="0" lang="th-TH" sz="18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49A01E-CEA3-9687-B5D4-1F99E552DDB2}"/>
              </a:ext>
            </a:extLst>
          </p:cNvPr>
          <p:cNvCxnSpPr>
            <a:cxnSpLocks/>
          </p:cNvCxnSpPr>
          <p:nvPr/>
        </p:nvCxnSpPr>
        <p:spPr>
          <a:xfrm>
            <a:off x="8387318" y="1549497"/>
            <a:ext cx="3449934" cy="0"/>
          </a:xfrm>
          <a:prstGeom prst="straightConnector1">
            <a:avLst/>
          </a:prstGeom>
          <a:ln w="38100">
            <a:solidFill>
              <a:srgbClr val="8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Graduation cap with solid fill">
            <a:extLst>
              <a:ext uri="{FF2B5EF4-FFF2-40B4-BE49-F238E27FC236}">
                <a16:creationId xmlns:a16="http://schemas.microsoft.com/office/drawing/2014/main" id="{C3066A7A-8C6D-6E04-7D63-9BBB7E745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2781" y="3966790"/>
            <a:ext cx="987345" cy="700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AA41C9-B0DE-A354-6128-DF7201D6F1E7}"/>
              </a:ext>
            </a:extLst>
          </p:cNvPr>
          <p:cNvSpPr txBox="1"/>
          <p:nvPr/>
        </p:nvSpPr>
        <p:spPr>
          <a:xfrm>
            <a:off x="8387318" y="2565138"/>
            <a:ext cx="3449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i="1" u="none" strike="noStrike" kern="1200" cap="none" spc="-2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1 Million Vulnerable People in 2027</a:t>
            </a:r>
            <a:endParaRPr kumimoji="0" lang="th-TH" i="1" u="none" strike="noStrike" kern="1200" cap="none" spc="-2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637FC7-7CF5-87E5-6DB1-B8FAA27BA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4792" y="1017498"/>
            <a:ext cx="503391" cy="4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5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D2718-2C9D-6343-29AB-E0C44D84839A}"/>
              </a:ext>
            </a:extLst>
          </p:cNvPr>
          <p:cNvSpPr txBox="1"/>
          <p:nvPr/>
        </p:nvSpPr>
        <p:spPr>
          <a:xfrm>
            <a:off x="1085850" y="3577590"/>
            <a:ext cx="1032129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HE&amp;I support to enable Thailand towards to </a:t>
            </a:r>
            <a:b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</a:b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High Income Country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353DF0-E250-CDFF-881B-F2F463761744}"/>
              </a:ext>
            </a:extLst>
          </p:cNvPr>
          <p:cNvCxnSpPr>
            <a:cxnSpLocks/>
          </p:cNvCxnSpPr>
          <p:nvPr/>
        </p:nvCxnSpPr>
        <p:spPr>
          <a:xfrm>
            <a:off x="2502886" y="3231816"/>
            <a:ext cx="7253538" cy="0"/>
          </a:xfrm>
          <a:prstGeom prst="straightConnector1">
            <a:avLst/>
          </a:prstGeom>
          <a:ln w="38100">
            <a:solidFill>
              <a:srgbClr val="FF66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D7E96D9-1D6D-DDD6-B032-0136AEC63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853" y="1373458"/>
            <a:ext cx="2000953" cy="15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2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B1CE9821-C05A-A83C-A0C5-DFDD82184F06}"/>
              </a:ext>
            </a:extLst>
          </p:cNvPr>
          <p:cNvGrpSpPr/>
          <p:nvPr/>
        </p:nvGrpSpPr>
        <p:grpSpPr>
          <a:xfrm>
            <a:off x="-12459" y="662911"/>
            <a:ext cx="12204000" cy="86513"/>
            <a:chOff x="0" y="0"/>
            <a:chExt cx="19261648" cy="1345255"/>
          </a:xfrm>
          <a:solidFill>
            <a:schemeClr val="bg1">
              <a:lumMod val="85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EA640E-4C9A-6740-3320-BD200928B0F8}"/>
                </a:ext>
              </a:extLst>
            </p:cNvPr>
            <p:cNvSpPr/>
            <p:nvPr/>
          </p:nvSpPr>
          <p:spPr>
            <a:xfrm>
              <a:off x="0" y="0"/>
              <a:ext cx="19261648" cy="1345255"/>
            </a:xfrm>
            <a:custGeom>
              <a:avLst/>
              <a:gdLst/>
              <a:ahLst/>
              <a:cxnLst/>
              <a:rect l="l" t="t" r="r" b="b"/>
              <a:pathLst>
                <a:path w="19261648" h="1345255">
                  <a:moveTo>
                    <a:pt x="19137187" y="1345255"/>
                  </a:moveTo>
                  <a:lnTo>
                    <a:pt x="124460" y="1345255"/>
                  </a:lnTo>
                  <a:cubicBezTo>
                    <a:pt x="55880" y="1345255"/>
                    <a:pt x="0" y="1289375"/>
                    <a:pt x="0" y="1220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137187" y="0"/>
                  </a:lnTo>
                  <a:cubicBezTo>
                    <a:pt x="19205767" y="0"/>
                    <a:pt x="19261648" y="55880"/>
                    <a:pt x="19261648" y="124460"/>
                  </a:cubicBezTo>
                  <a:lnTo>
                    <a:pt x="19261648" y="1220795"/>
                  </a:lnTo>
                  <a:cubicBezTo>
                    <a:pt x="19261648" y="1289375"/>
                    <a:pt x="19205767" y="1345255"/>
                    <a:pt x="19137187" y="13452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0" y="109322"/>
            <a:ext cx="1106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Kanit" pitchFamily="2" charset="-34"/>
                <a:cs typeface="Kanit" pitchFamily="2" charset="-34"/>
              </a:rPr>
              <a:t>1,000 IDEs with THB 1-billion revenue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8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318C67-9BE8-3939-C07D-E72319657525}"/>
              </a:ext>
            </a:extLst>
          </p:cNvPr>
          <p:cNvGrpSpPr/>
          <p:nvPr/>
        </p:nvGrpSpPr>
        <p:grpSpPr>
          <a:xfrm>
            <a:off x="351176" y="850196"/>
            <a:ext cx="11664808" cy="5835294"/>
            <a:chOff x="0" y="753010"/>
            <a:chExt cx="11197429" cy="583529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DDBE66-325D-5EA5-C60D-CA44BBC9D00E}"/>
                </a:ext>
              </a:extLst>
            </p:cNvPr>
            <p:cNvSpPr/>
            <p:nvPr/>
          </p:nvSpPr>
          <p:spPr>
            <a:xfrm>
              <a:off x="999741" y="5229360"/>
              <a:ext cx="9885966" cy="1358944"/>
            </a:xfrm>
            <a:prstGeom prst="rect">
              <a:avLst/>
            </a:prstGeom>
            <a:solidFill>
              <a:srgbClr val="FEF8F4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6BA8A7-D90A-7CD3-BE25-F1267EF076EC}"/>
                </a:ext>
              </a:extLst>
            </p:cNvPr>
            <p:cNvSpPr/>
            <p:nvPr/>
          </p:nvSpPr>
          <p:spPr>
            <a:xfrm>
              <a:off x="999740" y="3264901"/>
              <a:ext cx="9885967" cy="1654501"/>
            </a:xfrm>
            <a:prstGeom prst="rect">
              <a:avLst/>
            </a:prstGeom>
            <a:solidFill>
              <a:srgbClr val="FBFDF9"/>
            </a:solidFill>
            <a:ln w="19050">
              <a:solidFill>
                <a:srgbClr val="70BD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CA338FE-9852-C399-A794-6B3FE4D638EB}"/>
                </a:ext>
              </a:extLst>
            </p:cNvPr>
            <p:cNvGrpSpPr/>
            <p:nvPr/>
          </p:nvGrpSpPr>
          <p:grpSpPr>
            <a:xfrm>
              <a:off x="457160" y="753010"/>
              <a:ext cx="10428553" cy="800101"/>
              <a:chOff x="833437" y="2039257"/>
              <a:chExt cx="10060721" cy="800101"/>
            </a:xfrm>
          </p:grpSpPr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2C7F2C86-3975-9744-20BA-5B43D0D88D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0469" y="2039257"/>
                <a:ext cx="8413689" cy="79552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j-ea"/>
                    <a:cs typeface="Quark" panose="02000000000000000000" pitchFamily="50" charset="-34"/>
                  </a:rPr>
                  <a:t>Goal: 1,000 innovation-driven enterprises (IDEs) with more than THB 1-billion revenue</a:t>
                </a:r>
              </a:p>
            </p:txBody>
          </p:sp>
          <p:sp>
            <p:nvSpPr>
              <p:cNvPr id="70" name="Title 1">
                <a:extLst>
                  <a:ext uri="{FF2B5EF4-FFF2-40B4-BE49-F238E27FC236}">
                    <a16:creationId xmlns:a16="http://schemas.microsoft.com/office/drawing/2014/main" id="{48CC3C8D-47FD-C609-BC56-E4087852D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437" y="2042432"/>
                <a:ext cx="1501901" cy="796926"/>
              </a:xfrm>
              <a:prstGeom prst="rect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anchor="ctr">
                <a:normAutofit fontScale="7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j-ea"/>
                    <a:cs typeface="Quark" panose="02000000000000000000" pitchFamily="50" charset="-34"/>
                  </a:rPr>
                  <a:t>1,000</a:t>
                </a: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j-ea"/>
                    <a:cs typeface="Quark" panose="02000000000000000000" pitchFamily="50" charset="-34"/>
                  </a:rPr>
                  <a:t> </a:t>
                </a:r>
                <a:b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Quark" panose="02000000000000000000" pitchFamily="50" charset="-34"/>
                    <a:ea typeface="+mj-ea"/>
                    <a:cs typeface="Quark" panose="02000000000000000000" pitchFamily="50" charset="-34"/>
                  </a:rPr>
                </a:br>
                <a:r>
                  <a:rPr lang="en-US" sz="2800" b="1" dirty="0">
                    <a:solidFill>
                      <a:srgbClr val="4472C4">
                        <a:lumMod val="75000"/>
                      </a:srgbClr>
                    </a:solidFill>
                    <a:latin typeface="Quark" panose="02000000000000000000" pitchFamily="50" charset="-34"/>
                    <a:cs typeface="Quark" panose="02000000000000000000" pitchFamily="50" charset="-34"/>
                  </a:rPr>
                  <a:t>IDEs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E5C744-FDA8-6D09-DFA5-3CB1B2E6D391}"/>
                </a:ext>
              </a:extLst>
            </p:cNvPr>
            <p:cNvSpPr txBox="1"/>
            <p:nvPr/>
          </p:nvSpPr>
          <p:spPr>
            <a:xfrm>
              <a:off x="0" y="2709566"/>
              <a:ext cx="553998" cy="961020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In-Wall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212A27-60B6-334A-2ACB-CB19B1BD426F}"/>
                </a:ext>
              </a:extLst>
            </p:cNvPr>
            <p:cNvSpPr txBox="1"/>
            <p:nvPr/>
          </p:nvSpPr>
          <p:spPr>
            <a:xfrm>
              <a:off x="0" y="5193695"/>
              <a:ext cx="553998" cy="1225668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Out-Wall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54C76E-77E0-785F-6761-E102993AB352}"/>
                </a:ext>
              </a:extLst>
            </p:cNvPr>
            <p:cNvCxnSpPr>
              <a:cxnSpLocks/>
            </p:cNvCxnSpPr>
            <p:nvPr/>
          </p:nvCxnSpPr>
          <p:spPr>
            <a:xfrm>
              <a:off x="577044" y="1515880"/>
              <a:ext cx="0" cy="38012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50F3BF-E05A-5322-29AE-428BA7FCF2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992" y="5317142"/>
              <a:ext cx="2202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64A8DA-C8A9-6D77-CEE4-AB73905975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165" y="3350339"/>
              <a:ext cx="2202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A0EA34-A3C3-A76C-7164-6393CF5272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044" y="2014383"/>
              <a:ext cx="2202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C92270-1CCF-E898-38B3-5E57DF89EF41}"/>
                </a:ext>
              </a:extLst>
            </p:cNvPr>
            <p:cNvSpPr/>
            <p:nvPr/>
          </p:nvSpPr>
          <p:spPr>
            <a:xfrm>
              <a:off x="999740" y="1907108"/>
              <a:ext cx="9885971" cy="1011087"/>
            </a:xfrm>
            <a:prstGeom prst="rect">
              <a:avLst/>
            </a:prstGeom>
            <a:solidFill>
              <a:srgbClr val="FBFDF9"/>
            </a:solidFill>
            <a:ln w="19050">
              <a:solidFill>
                <a:srgbClr val="70BD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77BD06F6-BF23-09CB-BA79-5A18C9B651DC}"/>
                </a:ext>
              </a:extLst>
            </p:cNvPr>
            <p:cNvSpPr txBox="1">
              <a:spLocks/>
            </p:cNvSpPr>
            <p:nvPr/>
          </p:nvSpPr>
          <p:spPr>
            <a:xfrm>
              <a:off x="788393" y="3057952"/>
              <a:ext cx="1076005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  <a:t>400 </a:t>
              </a:r>
              <a:b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  <a:t>IDEs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D7535E7B-8CB0-9576-C078-A40176DE6206}"/>
                </a:ext>
              </a:extLst>
            </p:cNvPr>
            <p:cNvSpPr txBox="1">
              <a:spLocks/>
            </p:cNvSpPr>
            <p:nvPr/>
          </p:nvSpPr>
          <p:spPr>
            <a:xfrm>
              <a:off x="788393" y="1721996"/>
              <a:ext cx="1076005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  <a:t>100 </a:t>
              </a:r>
              <a:b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</a:br>
              <a:r>
                <a:rPr lang="en-US" sz="2800" b="1" dirty="0">
                  <a:solidFill>
                    <a:srgbClr val="70AD47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IDEs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Quark" panose="02000000000000000000" pitchFamily="50" charset="-34"/>
                <a:ea typeface="+mj-ea"/>
                <a:cs typeface="Quark" panose="02000000000000000000" pitchFamily="50" charset="-34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F25CBFF1-6EB5-50CC-7A76-6D7BF47B75C0}"/>
                </a:ext>
              </a:extLst>
            </p:cNvPr>
            <p:cNvSpPr txBox="1">
              <a:spLocks/>
            </p:cNvSpPr>
            <p:nvPr/>
          </p:nvSpPr>
          <p:spPr>
            <a:xfrm>
              <a:off x="788393" y="5024755"/>
              <a:ext cx="1076005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  <a:t>500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  <a:t> </a:t>
              </a:r>
              <a:b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j-ea"/>
                  <a:cs typeface="Quark" panose="02000000000000000000" pitchFamily="50" charset="-34"/>
                </a:rPr>
              </a:br>
              <a:r>
                <a:rPr lang="en-US" sz="2800" b="1" dirty="0">
                  <a:solidFill>
                    <a:srgbClr val="ED7D3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IDEs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Quark" panose="02000000000000000000" pitchFamily="50" charset="-34"/>
                <a:ea typeface="+mj-ea"/>
                <a:cs typeface="Quark" panose="02000000000000000000" pitchFamily="50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EAD5F1-A08C-761A-946C-EA7EDD7E057F}"/>
                </a:ext>
              </a:extLst>
            </p:cNvPr>
            <p:cNvSpPr txBox="1"/>
            <p:nvPr/>
          </p:nvSpPr>
          <p:spPr>
            <a:xfrm>
              <a:off x="2087832" y="2120536"/>
              <a:ext cx="3173599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University Holding Company</a:t>
              </a:r>
              <a:endPara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0"/>
                <a:ea typeface="+mn-ea"/>
                <a:cs typeface="Quark" panose="02000000000000000000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700723-B471-C1F8-8DEF-96ED65F7E486}"/>
                </a:ext>
              </a:extLst>
            </p:cNvPr>
            <p:cNvSpPr txBox="1"/>
            <p:nvPr/>
          </p:nvSpPr>
          <p:spPr>
            <a:xfrm>
              <a:off x="1854844" y="3332583"/>
              <a:ext cx="4956696" cy="377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Quark" panose="02000000000000000000" pitchFamily="50" charset="0"/>
                  <a:cs typeface="Quark" panose="02000000000000000000" pitchFamily="50" charset="0"/>
                </a:rPr>
                <a:t>Regional Science Parks’ Networks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:</a:t>
              </a:r>
            </a:p>
          </p:txBody>
        </p:sp>
        <p:pic>
          <p:nvPicPr>
            <p:cNvPr id="23" name="Picture 2" descr="จุฬาลงกรณ์มหาวิทยาลัย - วิกิพีเดีย">
              <a:extLst>
                <a:ext uri="{FF2B5EF4-FFF2-40B4-BE49-F238E27FC236}">
                  <a16:creationId xmlns:a16="http://schemas.microsoft.com/office/drawing/2014/main" id="{B353D865-95DD-F171-BBBF-245D43712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905" y="2053134"/>
              <a:ext cx="395266" cy="593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632D0E-409F-0A25-C3A5-C3466F9D1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8119" y="2039227"/>
              <a:ext cx="621792" cy="6217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5F73390-8239-E976-10EA-687E87D4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6489" y="2039227"/>
              <a:ext cx="621792" cy="62179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6D6C4B-BF53-4807-E92B-B83E4AE9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9749" y="2039227"/>
              <a:ext cx="621792" cy="6217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1A2994-4460-6D68-D2A3-DA8E7536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4859" y="2039227"/>
              <a:ext cx="621792" cy="621792"/>
            </a:xfrm>
            <a:prstGeom prst="rect">
              <a:avLst/>
            </a:prstGeom>
          </p:spPr>
        </p:pic>
        <p:pic>
          <p:nvPicPr>
            <p:cNvPr id="29" name="Picture 4" descr="มหาวิทยาลัยเกษตรศาสตร์ (มก.)">
              <a:extLst>
                <a:ext uri="{FF2B5EF4-FFF2-40B4-BE49-F238E27FC236}">
                  <a16:creationId xmlns:a16="http://schemas.microsoft.com/office/drawing/2014/main" id="{60590ECE-B038-1E9B-78E5-54BDBDE8A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3228" y="2039227"/>
              <a:ext cx="621792" cy="62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72C988-F77B-98E0-FBAC-1CF79576C0BC}"/>
                </a:ext>
              </a:extLst>
            </p:cNvPr>
            <p:cNvSpPr txBox="1"/>
            <p:nvPr/>
          </p:nvSpPr>
          <p:spPr>
            <a:xfrm>
              <a:off x="10304041" y="2609709"/>
              <a:ext cx="893388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+</a:t>
              </a:r>
              <a:r>
                <a:rPr lang="en-US" sz="1200" dirty="0">
                  <a:solidFill>
                    <a:prstClr val="black"/>
                  </a:solidFill>
                  <a:latin typeface="Quark" panose="02000000000000000000" pitchFamily="50" charset="0"/>
                  <a:cs typeface="Quark" panose="02000000000000000000" pitchFamily="50" charset="0"/>
                </a:rPr>
                <a:t>others</a:t>
              </a:r>
              <a:endPara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rk" panose="02000000000000000000" pitchFamily="50" charset="0"/>
                <a:ea typeface="+mn-ea"/>
                <a:cs typeface="Quark" panose="02000000000000000000" pitchFamily="50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7344D5-9A16-7E4F-609E-509B3840DC03}"/>
                </a:ext>
              </a:extLst>
            </p:cNvPr>
            <p:cNvSpPr txBox="1"/>
            <p:nvPr/>
          </p:nvSpPr>
          <p:spPr>
            <a:xfrm>
              <a:off x="5459555" y="5273318"/>
              <a:ext cx="943272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Creative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353F8-5007-1FAE-E8DD-05051C24EC83}"/>
                </a:ext>
              </a:extLst>
            </p:cNvPr>
            <p:cNvSpPr txBox="1"/>
            <p:nvPr/>
          </p:nvSpPr>
          <p:spPr>
            <a:xfrm>
              <a:off x="7409963" y="5273318"/>
              <a:ext cx="87075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Service</a:t>
              </a:r>
              <a:endPara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9976B5-DFF8-BB55-841E-31F76C872B3E}"/>
                </a:ext>
              </a:extLst>
            </p:cNvPr>
            <p:cNvSpPr txBox="1"/>
            <p:nvPr/>
          </p:nvSpPr>
          <p:spPr>
            <a:xfrm>
              <a:off x="2503439" y="5262062"/>
              <a:ext cx="1159100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Deep Tech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EBE37C-6511-C259-6F13-33CD09C27D14}"/>
                </a:ext>
              </a:extLst>
            </p:cNvPr>
            <p:cNvSpPr txBox="1"/>
            <p:nvPr/>
          </p:nvSpPr>
          <p:spPr>
            <a:xfrm>
              <a:off x="9282918" y="5273318"/>
              <a:ext cx="8056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Quark" panose="02000000000000000000" pitchFamily="50" charset="-34"/>
                  <a:ea typeface="+mn-ea"/>
                  <a:cs typeface="Quark" panose="02000000000000000000" pitchFamily="50" charset="-34"/>
                </a:rPr>
                <a:t>OTOP</a:t>
              </a:r>
              <a:endPara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Quark" panose="02000000000000000000" pitchFamily="50" charset="-34"/>
                <a:ea typeface="+mn-ea"/>
                <a:cs typeface="Quark" panose="02000000000000000000" pitchFamily="50" charset="-3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C6C1CF-57D3-09D4-DC79-F730B145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5901" y="5683122"/>
              <a:ext cx="889156" cy="28815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84518A-2BFC-5FE5-6F27-EC50B9F6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5465" y="6095716"/>
              <a:ext cx="660873" cy="3875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459355D-64CF-59B2-E6B5-45ED4A285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7184" y="6151096"/>
              <a:ext cx="844789" cy="2767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C1E3233-FAB9-BFD8-D9C7-FF3C359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8022" y="6089283"/>
              <a:ext cx="406128" cy="40036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24BF06E-C123-697C-AA05-67EBC14A0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0631" y="5654825"/>
              <a:ext cx="808380" cy="29327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AD117AF-7A08-FB42-2C54-C00788BE2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2386" y="6075277"/>
              <a:ext cx="468750" cy="42837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DBDA8B-B8D5-AD66-9820-1852FB041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7655" y="5575648"/>
              <a:ext cx="470096" cy="47009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687BFD4-601E-B931-431D-E3201259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6171" y="5639269"/>
              <a:ext cx="1114205" cy="36425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3B4DDDE-EE05-40DD-A5E7-6DF741955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095" y="6108559"/>
              <a:ext cx="846365" cy="28390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B729C54-7015-5361-5CA8-136FDF5D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466" y="6031065"/>
              <a:ext cx="590152" cy="40820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67CA2D-A89E-04BC-0F2E-FD9992C8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4613" y="5618856"/>
              <a:ext cx="1308190" cy="28092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71384BE-8B48-F87C-3523-42A2887F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85" y="5888695"/>
              <a:ext cx="565469" cy="5304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9EF2732-A496-B83F-A568-F07E2E6F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7000" y="5971275"/>
              <a:ext cx="1098298" cy="41322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DAF4D7-4CE6-9F5D-BFEC-4C6D4473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873" y="5751358"/>
              <a:ext cx="497010" cy="7004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EB3E668-D74B-EA86-7298-2C78C05A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6733" y="5637046"/>
              <a:ext cx="788920" cy="755420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5AC8966-1DA9-8843-E631-76271175BE81}"/>
                </a:ext>
              </a:extLst>
            </p:cNvPr>
            <p:cNvCxnSpPr>
              <a:cxnSpLocks/>
            </p:cNvCxnSpPr>
            <p:nvPr/>
          </p:nvCxnSpPr>
          <p:spPr>
            <a:xfrm>
              <a:off x="4862024" y="5391045"/>
              <a:ext cx="0" cy="103452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1DD118-3250-1987-7EA3-0D75304ADBD2}"/>
                </a:ext>
              </a:extLst>
            </p:cNvPr>
            <p:cNvCxnSpPr>
              <a:cxnSpLocks/>
            </p:cNvCxnSpPr>
            <p:nvPr/>
          </p:nvCxnSpPr>
          <p:spPr>
            <a:xfrm>
              <a:off x="6953311" y="5384660"/>
              <a:ext cx="0" cy="103452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2A6CA95-9C2D-9D1C-8D67-C491AB133174}"/>
                </a:ext>
              </a:extLst>
            </p:cNvPr>
            <p:cNvCxnSpPr>
              <a:cxnSpLocks/>
            </p:cNvCxnSpPr>
            <p:nvPr/>
          </p:nvCxnSpPr>
          <p:spPr>
            <a:xfrm>
              <a:off x="8859016" y="5384660"/>
              <a:ext cx="0" cy="103452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7E2D736-8836-2EBA-A8E1-F7B34A428120}"/>
                </a:ext>
              </a:extLst>
            </p:cNvPr>
            <p:cNvGrpSpPr/>
            <p:nvPr/>
          </p:nvGrpSpPr>
          <p:grpSpPr>
            <a:xfrm>
              <a:off x="6984497" y="3344816"/>
              <a:ext cx="3423665" cy="1433980"/>
              <a:chOff x="6111611" y="1012082"/>
              <a:chExt cx="5799686" cy="2492458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87C338F-2539-168B-83A2-7075C6E8B3C6}"/>
                  </a:ext>
                </a:extLst>
              </p:cNvPr>
              <p:cNvSpPr/>
              <p:nvPr/>
            </p:nvSpPr>
            <p:spPr>
              <a:xfrm>
                <a:off x="7771571" y="2259902"/>
                <a:ext cx="2629729" cy="469658"/>
              </a:xfrm>
              <a:prstGeom prst="ellipse">
                <a:avLst/>
              </a:prstGeom>
              <a:solidFill>
                <a:srgbClr val="EE8323"/>
              </a:solidFill>
              <a:ln>
                <a:solidFill>
                  <a:srgbClr val="EE83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ECIP</a:t>
                </a:r>
                <a:endParaRPr kumimoji="0" lang="th-TH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C6CE612-7A6A-3B65-C735-98E49FE6A254}"/>
                  </a:ext>
                </a:extLst>
              </p:cNvPr>
              <p:cNvSpPr/>
              <p:nvPr/>
            </p:nvSpPr>
            <p:spPr>
              <a:xfrm>
                <a:off x="6111611" y="1104127"/>
                <a:ext cx="1967075" cy="108319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83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Logistic &amp; Warehouse Management</a:t>
                </a:r>
                <a:endPara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668BB53-AE4E-247B-B691-F8CC558DC2E4}"/>
                  </a:ext>
                </a:extLst>
              </p:cNvPr>
              <p:cNvSpPr/>
              <p:nvPr/>
            </p:nvSpPr>
            <p:spPr>
              <a:xfrm>
                <a:off x="8093519" y="1012082"/>
                <a:ext cx="2087942" cy="75116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83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Quark" panose="02000000000000000000" pitchFamily="2" charset="0"/>
                    <a:cs typeface="Quark" panose="02000000000000000000" pitchFamily="2" charset="0"/>
                  </a:rPr>
                  <a:t>C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ommercial</a:t>
                </a:r>
                <a:endPara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D524F98-7159-8EC0-1CDB-D74076E405AA}"/>
                  </a:ext>
                </a:extLst>
              </p:cNvPr>
              <p:cNvSpPr/>
              <p:nvPr/>
            </p:nvSpPr>
            <p:spPr>
              <a:xfrm>
                <a:off x="10017480" y="1345612"/>
                <a:ext cx="1893817" cy="78365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83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Quark" panose="02000000000000000000" pitchFamily="2" charset="0"/>
                    <a:cs typeface="Quark" panose="02000000000000000000" pitchFamily="2" charset="0"/>
                  </a:rPr>
                  <a:t>Human Resource</a:t>
                </a:r>
                <a:endPara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FE1A447-A6F9-1E82-44E5-06C0ED763EDC}"/>
                  </a:ext>
                </a:extLst>
              </p:cNvPr>
              <p:cNvSpPr/>
              <p:nvPr/>
            </p:nvSpPr>
            <p:spPr>
              <a:xfrm>
                <a:off x="6335783" y="2701024"/>
                <a:ext cx="2120137" cy="77498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83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Quark" panose="02000000000000000000" pitchFamily="2" charset="0"/>
                    <a:cs typeface="Quark" panose="02000000000000000000" pitchFamily="2" charset="0"/>
                  </a:rPr>
                  <a:t>E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xport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 product to China and CLMV market</a:t>
                </a:r>
                <a:endPara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6B873BD-216A-6365-049C-2EA34F9C69B3}"/>
                  </a:ext>
                </a:extLst>
              </p:cNvPr>
              <p:cNvSpPr/>
              <p:nvPr/>
            </p:nvSpPr>
            <p:spPr>
              <a:xfrm>
                <a:off x="9828598" y="2729559"/>
                <a:ext cx="1893817" cy="77498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83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Quark" panose="02000000000000000000" pitchFamily="2" charset="0"/>
                    <a:cs typeface="Quark" panose="02000000000000000000" pitchFamily="2" charset="0"/>
                  </a:rPr>
                  <a:t>F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inancing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Quark" panose="02000000000000000000" pitchFamily="2" charset="0"/>
                    <a:ea typeface="+mn-ea"/>
                    <a:cs typeface="Quark" panose="02000000000000000000" pitchFamily="2" charset="0"/>
                  </a:rPr>
                  <a:t> and investment</a:t>
                </a:r>
                <a:endPara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2" charset="0"/>
                  <a:ea typeface="+mn-ea"/>
                  <a:cs typeface="Quark" panose="02000000000000000000" pitchFamily="2" charset="0"/>
                </a:endParaRPr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D5243B8B-8352-F306-97A9-CB186B95EC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5308" y="2018417"/>
                <a:ext cx="402940" cy="207219"/>
              </a:xfrm>
              <a:prstGeom prst="straightConnector1">
                <a:avLst/>
              </a:prstGeom>
              <a:ln w="19050">
                <a:solidFill>
                  <a:srgbClr val="EE83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B4C58A0-7099-EB90-0E95-D70524DBA96B}"/>
                  </a:ext>
                </a:extLst>
              </p:cNvPr>
              <p:cNvCxnSpPr>
                <a:cxnSpLocks/>
                <a:stCxn id="59" idx="4"/>
              </p:cNvCxnSpPr>
              <p:nvPr/>
            </p:nvCxnSpPr>
            <p:spPr>
              <a:xfrm>
                <a:off x="9137490" y="1763249"/>
                <a:ext cx="14765" cy="411694"/>
              </a:xfrm>
              <a:prstGeom prst="straightConnector1">
                <a:avLst/>
              </a:prstGeom>
              <a:ln w="19050">
                <a:solidFill>
                  <a:srgbClr val="EE83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54572A1-4350-1389-3391-7230B09E13C5}"/>
                  </a:ext>
                </a:extLst>
              </p:cNvPr>
              <p:cNvCxnSpPr>
                <a:cxnSpLocks/>
                <a:stCxn id="60" idx="3"/>
                <a:endCxn id="57" idx="7"/>
              </p:cNvCxnSpPr>
              <p:nvPr/>
            </p:nvCxnSpPr>
            <p:spPr>
              <a:xfrm flipH="1">
                <a:off x="10016184" y="2014502"/>
                <a:ext cx="278639" cy="314179"/>
              </a:xfrm>
              <a:prstGeom prst="straightConnector1">
                <a:avLst/>
              </a:prstGeom>
              <a:ln w="19050">
                <a:solidFill>
                  <a:srgbClr val="EE83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2168ED17-8917-F0EC-9137-A9D19064C6A3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V="1">
                <a:off x="8145433" y="2701860"/>
                <a:ext cx="426464" cy="112658"/>
              </a:xfrm>
              <a:prstGeom prst="straightConnector1">
                <a:avLst/>
              </a:prstGeom>
              <a:ln w="19050">
                <a:solidFill>
                  <a:srgbClr val="EE83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54D09FD-35C2-C0B9-A34A-70E470F0A742}"/>
                  </a:ext>
                </a:extLst>
              </p:cNvPr>
              <p:cNvCxnSpPr>
                <a:cxnSpLocks/>
                <a:stCxn id="63" idx="1"/>
              </p:cNvCxnSpPr>
              <p:nvPr/>
            </p:nvCxnSpPr>
            <p:spPr>
              <a:xfrm flipH="1" flipV="1">
                <a:off x="9455266" y="2729561"/>
                <a:ext cx="650675" cy="113492"/>
              </a:xfrm>
              <a:prstGeom prst="straightConnector1">
                <a:avLst/>
              </a:prstGeom>
              <a:ln w="19050">
                <a:solidFill>
                  <a:srgbClr val="EE83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BB8352-E97B-F237-A3EF-ECF0C2C0B7A1}"/>
                </a:ext>
              </a:extLst>
            </p:cNvPr>
            <p:cNvSpPr txBox="1"/>
            <p:nvPr/>
          </p:nvSpPr>
          <p:spPr>
            <a:xfrm>
              <a:off x="1157922" y="3783912"/>
              <a:ext cx="5228313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To incubate and accelerate innovative entrepreneur in the R1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Policy proposal : “Development of R1 Economic Innovation Corridor”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Mae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Khong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rk" panose="02000000000000000000" pitchFamily="50" charset="0"/>
                  <a:ea typeface="+mn-ea"/>
                  <a:cs typeface="Quark" panose="02000000000000000000" pitchFamily="50" charset="0"/>
                </a:rPr>
                <a:t>-Lan Chang Fund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57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EE0C4F5-E7D1-F080-71FA-D9EC459C7069}"/>
              </a:ext>
            </a:extLst>
          </p:cNvPr>
          <p:cNvSpPr txBox="1"/>
          <p:nvPr/>
        </p:nvSpPr>
        <p:spPr>
          <a:xfrm>
            <a:off x="-171450" y="127610"/>
            <a:ext cx="127215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2100" b="1" dirty="0">
                <a:latin typeface="Kanit" pitchFamily="2" charset="-34"/>
                <a:cs typeface="Kanit" pitchFamily="2" charset="-34"/>
              </a:rPr>
              <a:t>Currently, Thailand has the deepest round of funding in Series E.</a:t>
            </a:r>
          </a:p>
          <a:p>
            <a:pPr marL="114300">
              <a:spcBef>
                <a:spcPts val="1200"/>
              </a:spcBef>
            </a:pPr>
            <a:r>
              <a:rPr lang="en-US" sz="2100" b="1" dirty="0">
                <a:latin typeface="Kanit" pitchFamily="2" charset="-34"/>
                <a:cs typeface="Kanit" pitchFamily="2" charset="-34"/>
              </a:rPr>
              <a:t>The fundraising from Series C upwards is still mainly </a:t>
            </a:r>
            <a:r>
              <a:rPr lang="en-US" sz="2100" b="1" dirty="0">
                <a:solidFill>
                  <a:srgbClr val="0070C0"/>
                </a:solidFill>
                <a:latin typeface="Kanit" pitchFamily="2" charset="-34"/>
                <a:cs typeface="Kanit" pitchFamily="2" charset="-34"/>
              </a:rPr>
              <a:t>concentrated in Logistic and Fintech groups.</a:t>
            </a:r>
          </a:p>
        </p:txBody>
      </p:sp>
      <p:pic>
        <p:nvPicPr>
          <p:cNvPr id="4" name="Picture 3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E1AC0BD6-7D15-2B37-E519-9E90A261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3" y="77829"/>
            <a:ext cx="519140" cy="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EADC37F-FF58-DA24-911A-B9E7D0E6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38" y="-2563"/>
            <a:ext cx="1522470" cy="676776"/>
          </a:xfrm>
          <a:prstGeom prst="rect">
            <a:avLst/>
          </a:prstGeom>
        </p:spPr>
      </p:pic>
      <p:sp>
        <p:nvSpPr>
          <p:cNvPr id="62" name="Google Shape;888;p5">
            <a:extLst>
              <a:ext uri="{FF2B5EF4-FFF2-40B4-BE49-F238E27FC236}">
                <a16:creationId xmlns:a16="http://schemas.microsoft.com/office/drawing/2014/main" id="{54CAA051-51BC-62E5-7904-EC3199031660}"/>
              </a:ext>
            </a:extLst>
          </p:cNvPr>
          <p:cNvSpPr txBox="1">
            <a:spLocks/>
          </p:cNvSpPr>
          <p:nvPr/>
        </p:nvSpPr>
        <p:spPr>
          <a:xfrm>
            <a:off x="9358263" y="6487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tabLst/>
                <a:defRPr/>
              </a:pPr>
              <a:t>9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378A6FDF-599E-BBE4-4376-D0A1E791B2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64103"/>
              </p:ext>
            </p:extLst>
          </p:nvPr>
        </p:nvGraphicFramePr>
        <p:xfrm>
          <a:off x="104858" y="2409243"/>
          <a:ext cx="11961411" cy="444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Rectangle 6">
            <a:extLst>
              <a:ext uri="{FF2B5EF4-FFF2-40B4-BE49-F238E27FC236}">
                <a16:creationId xmlns:a16="http://schemas.microsoft.com/office/drawing/2014/main" id="{5DC466B5-DC32-A56C-1FA4-769DAA95B95D}"/>
              </a:ext>
            </a:extLst>
          </p:cNvPr>
          <p:cNvSpPr/>
          <p:nvPr/>
        </p:nvSpPr>
        <p:spPr>
          <a:xfrm flipH="1" flipV="1">
            <a:off x="602923" y="1734397"/>
            <a:ext cx="8285378" cy="1842741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FD07F862-27C3-A6B1-180E-F0682E523953}"/>
              </a:ext>
            </a:extLst>
          </p:cNvPr>
          <p:cNvSpPr/>
          <p:nvPr/>
        </p:nvSpPr>
        <p:spPr>
          <a:xfrm flipH="1">
            <a:off x="610095" y="4968368"/>
            <a:ext cx="8285378" cy="1639133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4613C62-0A3B-9770-EA65-EEB60303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205" y="4426066"/>
            <a:ext cx="303873" cy="303873"/>
          </a:xfrm>
          <a:prstGeom prst="rect">
            <a:avLst/>
          </a:prstGeom>
        </p:spPr>
      </p:pic>
      <p:pic>
        <p:nvPicPr>
          <p:cNvPr id="72" name="Picture 4" descr="เปิดหน้าร้านไม่ได้ มาขายผ่านแอปฯ แนะรายละเอียดการเข้าร่วมแอปฯ  สำหรับร้านอาหาร">
            <a:extLst>
              <a:ext uri="{FF2B5EF4-FFF2-40B4-BE49-F238E27FC236}">
                <a16:creationId xmlns:a16="http://schemas.microsoft.com/office/drawing/2014/main" id="{699576E0-A38F-1260-10C0-2CA77442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43" y="4427798"/>
            <a:ext cx="303874" cy="3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Omise Co., Ltd. | LinkedIn">
            <a:extLst>
              <a:ext uri="{FF2B5EF4-FFF2-40B4-BE49-F238E27FC236}">
                <a16:creationId xmlns:a16="http://schemas.microsoft.com/office/drawing/2014/main" id="{10F0912F-9423-9D52-3F3D-21C47CD2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91" y="3692917"/>
            <a:ext cx="325018" cy="32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POMELO Fashion | Get all the latest fashion, updated twice every week! -  Pomelo">
            <a:extLst>
              <a:ext uri="{FF2B5EF4-FFF2-40B4-BE49-F238E27FC236}">
                <a16:creationId xmlns:a16="http://schemas.microsoft.com/office/drawing/2014/main" id="{2915FAA9-7D61-CA19-FBCF-9680C0EA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01" y="4816431"/>
            <a:ext cx="303873" cy="3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10 ดีลขายดีที่สุดใน Ensogo ในรอบปีนี้ - ทุกเรื่องโปรโมชั่น ที่อัพเดทที่สุด">
            <a:extLst>
              <a:ext uri="{FF2B5EF4-FFF2-40B4-BE49-F238E27FC236}">
                <a16:creationId xmlns:a16="http://schemas.microsoft.com/office/drawing/2014/main" id="{D056B16E-B6B7-9239-88A2-C7D2AF8E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82" y="3490617"/>
            <a:ext cx="288822" cy="2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8" descr="Ookbee Hiring">
            <a:extLst>
              <a:ext uri="{FF2B5EF4-FFF2-40B4-BE49-F238E27FC236}">
                <a16:creationId xmlns:a16="http://schemas.microsoft.com/office/drawing/2014/main" id="{E697B83E-7EC0-0B20-9154-BA082FD1D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88" y="2996789"/>
            <a:ext cx="370351" cy="37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0" descr="Eatigo - Home | Facebook">
            <a:extLst>
              <a:ext uri="{FF2B5EF4-FFF2-40B4-BE49-F238E27FC236}">
                <a16:creationId xmlns:a16="http://schemas.microsoft.com/office/drawing/2014/main" id="{889288E5-E5F3-4F84-2EF9-D354CE9D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52" y="3323633"/>
            <a:ext cx="238946" cy="2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Bluepay Logo">
            <a:extLst>
              <a:ext uri="{FF2B5EF4-FFF2-40B4-BE49-F238E27FC236}">
                <a16:creationId xmlns:a16="http://schemas.microsoft.com/office/drawing/2014/main" id="{2CEFF581-3D0D-B918-9BF8-0CF4F6AFF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32" y="3747252"/>
            <a:ext cx="252626" cy="2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Ascend Group Logo">
            <a:extLst>
              <a:ext uri="{FF2B5EF4-FFF2-40B4-BE49-F238E27FC236}">
                <a16:creationId xmlns:a16="http://schemas.microsoft.com/office/drawing/2014/main" id="{89319FA6-34A7-6290-5690-3054B307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12" y="3730625"/>
            <a:ext cx="288822" cy="2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Wongnai Logo">
            <a:extLst>
              <a:ext uri="{FF2B5EF4-FFF2-40B4-BE49-F238E27FC236}">
                <a16:creationId xmlns:a16="http://schemas.microsoft.com/office/drawing/2014/main" id="{6893B76A-7F51-0A6D-9E71-0B45FF96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09" y="3334915"/>
            <a:ext cx="227619" cy="2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Sunday Logo">
            <a:extLst>
              <a:ext uri="{FF2B5EF4-FFF2-40B4-BE49-F238E27FC236}">
                <a16:creationId xmlns:a16="http://schemas.microsoft.com/office/drawing/2014/main" id="{C04AC49C-7DAF-42C4-A90E-EFFA3A53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75" y="4493510"/>
            <a:ext cx="307071" cy="3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Flash Express - Home | Facebook">
            <a:extLst>
              <a:ext uri="{FF2B5EF4-FFF2-40B4-BE49-F238E27FC236}">
                <a16:creationId xmlns:a16="http://schemas.microsoft.com/office/drawing/2014/main" id="{D469C75C-0384-26E1-CC4B-A4F7FF92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990" y="4197390"/>
            <a:ext cx="307071" cy="3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" name="Table 2">
            <a:extLst>
              <a:ext uri="{FF2B5EF4-FFF2-40B4-BE49-F238E27FC236}">
                <a16:creationId xmlns:a16="http://schemas.microsoft.com/office/drawing/2014/main" id="{A5CC4342-73A1-D51B-586A-EB7324760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76334"/>
              </p:ext>
            </p:extLst>
          </p:nvPr>
        </p:nvGraphicFramePr>
        <p:xfrm>
          <a:off x="185886" y="1029701"/>
          <a:ext cx="11568760" cy="142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680">
                  <a:extLst>
                    <a:ext uri="{9D8B030D-6E8A-4147-A177-3AD203B41FA5}">
                      <a16:colId xmlns:a16="http://schemas.microsoft.com/office/drawing/2014/main" val="3138030459"/>
                    </a:ext>
                  </a:extLst>
                </a:gridCol>
                <a:gridCol w="1652680">
                  <a:extLst>
                    <a:ext uri="{9D8B030D-6E8A-4147-A177-3AD203B41FA5}">
                      <a16:colId xmlns:a16="http://schemas.microsoft.com/office/drawing/2014/main" val="498883041"/>
                    </a:ext>
                  </a:extLst>
                </a:gridCol>
                <a:gridCol w="1652680">
                  <a:extLst>
                    <a:ext uri="{9D8B030D-6E8A-4147-A177-3AD203B41FA5}">
                      <a16:colId xmlns:a16="http://schemas.microsoft.com/office/drawing/2014/main" val="3704968591"/>
                    </a:ext>
                  </a:extLst>
                </a:gridCol>
                <a:gridCol w="1652680">
                  <a:extLst>
                    <a:ext uri="{9D8B030D-6E8A-4147-A177-3AD203B41FA5}">
                      <a16:colId xmlns:a16="http://schemas.microsoft.com/office/drawing/2014/main" val="1644002090"/>
                    </a:ext>
                  </a:extLst>
                </a:gridCol>
                <a:gridCol w="1652680">
                  <a:extLst>
                    <a:ext uri="{9D8B030D-6E8A-4147-A177-3AD203B41FA5}">
                      <a16:colId xmlns:a16="http://schemas.microsoft.com/office/drawing/2014/main" val="2691027264"/>
                    </a:ext>
                  </a:extLst>
                </a:gridCol>
                <a:gridCol w="1652680">
                  <a:extLst>
                    <a:ext uri="{9D8B030D-6E8A-4147-A177-3AD203B41FA5}">
                      <a16:colId xmlns:a16="http://schemas.microsoft.com/office/drawing/2014/main" val="280031974"/>
                    </a:ext>
                  </a:extLst>
                </a:gridCol>
                <a:gridCol w="1652680">
                  <a:extLst>
                    <a:ext uri="{9D8B030D-6E8A-4147-A177-3AD203B41FA5}">
                      <a16:colId xmlns:a16="http://schemas.microsoft.com/office/drawing/2014/main" val="845218388"/>
                    </a:ext>
                  </a:extLst>
                </a:gridCol>
              </a:tblGrid>
              <a:tr h="216478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Series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2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Pre-Seed/Seed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Series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Series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B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Series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C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Series 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6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Series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4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450690"/>
                  </a:ext>
                </a:extLst>
              </a:tr>
              <a:tr h="1642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No. of Deals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373 deals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100 deals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36 deals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BD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7 deals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C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3 deals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6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1 deals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4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74315"/>
                  </a:ext>
                </a:extLst>
              </a:tr>
              <a:tr h="1642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Value ($m)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143M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357M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298M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BD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299M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C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242M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6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150M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4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06617"/>
                  </a:ext>
                </a:extLst>
              </a:tr>
              <a:tr h="1642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Avg size ($m)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0.4M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3.5M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8.3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BD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42.8M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C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80.7M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6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150M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4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769485"/>
                  </a:ext>
                </a:extLst>
              </a:tr>
              <a:tr h="26873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Time since founded</a:t>
                      </a:r>
                    </a:p>
                    <a:p>
                      <a:pPr algn="ctr"/>
                      <a:r>
                        <a:rPr lang="en-US" sz="1000" b="1" dirty="0"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Avg no. of investors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2.5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Yr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1.5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3.8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Yr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2.4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6.0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Yr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6.2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Yr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5.5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Yr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2.7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4.4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Yr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6.0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18081"/>
                  </a:ext>
                </a:extLst>
              </a:tr>
            </a:tbl>
          </a:graphicData>
        </a:graphic>
      </p:graphicFrame>
      <p:graphicFrame>
        <p:nvGraphicFramePr>
          <p:cNvPr id="84" name="Table 3">
            <a:extLst>
              <a:ext uri="{FF2B5EF4-FFF2-40B4-BE49-F238E27FC236}">
                <a16:creationId xmlns:a16="http://schemas.microsoft.com/office/drawing/2014/main" id="{A2F8D7B8-FCEC-D2FC-CB95-823E2DD23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93922"/>
              </p:ext>
            </p:extLst>
          </p:nvPr>
        </p:nvGraphicFramePr>
        <p:xfrm>
          <a:off x="13022" y="6538592"/>
          <a:ext cx="12053248" cy="31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248">
                  <a:extLst>
                    <a:ext uri="{9D8B030D-6E8A-4147-A177-3AD203B41FA5}">
                      <a16:colId xmlns:a16="http://schemas.microsoft.com/office/drawing/2014/main" val="1544369713"/>
                    </a:ext>
                  </a:extLst>
                </a:gridCol>
              </a:tblGrid>
              <a:tr h="319408">
                <a:tc>
                  <a:txBody>
                    <a:bodyPr/>
                    <a:lstStyle/>
                    <a:p>
                      <a:pPr algn="l"/>
                      <a:r>
                        <a:rPr lang="th-TH" sz="900" b="1" dirty="0">
                          <a:solidFill>
                            <a:srgbClr val="FF3737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ที่มา</a:t>
                      </a:r>
                      <a:r>
                        <a:rPr lang="en-US" sz="900" b="1" dirty="0">
                          <a:solidFill>
                            <a:srgbClr val="FF3737"/>
                          </a:solidFill>
                          <a:latin typeface="Quark" panose="02000000000000000000" pitchFamily="2" charset="0"/>
                          <a:cs typeface="Quark" panose="02000000000000000000" pitchFamily="2" charset="0"/>
                        </a:rPr>
                        <a:t>:  Crunchbase as of Mar 2022</a:t>
                      </a:r>
                      <a:endParaRPr lang="th-TH" sz="900" b="1" dirty="0">
                        <a:solidFill>
                          <a:srgbClr val="FF3737"/>
                        </a:solidFill>
                        <a:latin typeface="Quark" panose="02000000000000000000" pitchFamily="2" charset="0"/>
                        <a:cs typeface="Quark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725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394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2555</Words>
  <Application>Microsoft Office PowerPoint</Application>
  <PresentationFormat>Widescreen</PresentationFormat>
  <Paragraphs>518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Helvetica</vt:lpstr>
      <vt:lpstr>Kanit</vt:lpstr>
      <vt:lpstr>Kanit ExtraLight</vt:lpstr>
      <vt:lpstr>Quark</vt:lpstr>
      <vt:lpstr>Quark Light</vt:lpstr>
      <vt:lpstr>Source Sans Pro</vt:lpstr>
      <vt:lpstr>Wingdings</vt:lpstr>
      <vt:lpstr>Office Theme</vt:lpstr>
      <vt:lpstr>17_Office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Nirada Werasopon</dc:creator>
  <cp:lastModifiedBy>Tidarat Komolwanich Ph.D.</cp:lastModifiedBy>
  <cp:revision>24</cp:revision>
  <dcterms:created xsi:type="dcterms:W3CDTF">2023-01-12T13:24:56Z</dcterms:created>
  <dcterms:modified xsi:type="dcterms:W3CDTF">2023-03-27T10:34:55Z</dcterms:modified>
</cp:coreProperties>
</file>